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94" r:id="rId2"/>
    <p:sldId id="257" r:id="rId3"/>
    <p:sldId id="258" r:id="rId4"/>
    <p:sldId id="527" r:id="rId5"/>
    <p:sldId id="533" r:id="rId6"/>
    <p:sldId id="528" r:id="rId7"/>
    <p:sldId id="534" r:id="rId8"/>
    <p:sldId id="536" r:id="rId9"/>
    <p:sldId id="577" r:id="rId10"/>
    <p:sldId id="578" r:id="rId11"/>
    <p:sldId id="579" r:id="rId12"/>
    <p:sldId id="582" r:id="rId13"/>
    <p:sldId id="583" r:id="rId14"/>
    <p:sldId id="584" r:id="rId15"/>
    <p:sldId id="585" r:id="rId16"/>
    <p:sldId id="586" r:id="rId17"/>
    <p:sldId id="460" r:id="rId18"/>
    <p:sldId id="564" r:id="rId19"/>
    <p:sldId id="573" r:id="rId20"/>
    <p:sldId id="574" r:id="rId21"/>
    <p:sldId id="575" r:id="rId22"/>
    <p:sldId id="593" r:id="rId23"/>
    <p:sldId id="588" r:id="rId24"/>
    <p:sldId id="566" r:id="rId25"/>
    <p:sldId id="567" r:id="rId26"/>
    <p:sldId id="589" r:id="rId27"/>
    <p:sldId id="568" r:id="rId28"/>
    <p:sldId id="569" r:id="rId29"/>
    <p:sldId id="529" r:id="rId30"/>
    <p:sldId id="530" r:id="rId31"/>
    <p:sldId id="475" r:id="rId32"/>
    <p:sldId id="476" r:id="rId33"/>
    <p:sldId id="477" r:id="rId34"/>
    <p:sldId id="514" r:id="rId35"/>
    <p:sldId id="5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E5DB"/>
    <a:srgbClr val="00B169"/>
    <a:srgbClr val="00B29B"/>
    <a:srgbClr val="FFA1BD"/>
    <a:srgbClr val="F35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9" autoAdjust="0"/>
    <p:restoredTop sz="63369" autoAdjust="0"/>
  </p:normalViewPr>
  <p:slideViewPr>
    <p:cSldViewPr>
      <p:cViewPr varScale="1">
        <p:scale>
          <a:sx n="42" d="100"/>
          <a:sy n="42" d="100"/>
        </p:scale>
        <p:origin x="201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A9521-A43E-4FF6-8332-1FE48AF9D87F}"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54EA3AB5-EE89-49F0-90D9-84310DDB79CE}">
      <dgm:prSet/>
      <dgm:spPr/>
      <dgm:t>
        <a:bodyPr/>
        <a:lstStyle/>
        <a:p>
          <a:r>
            <a:rPr lang="en-US" b="1" dirty="0"/>
            <a:t>Bottisham Medical Practice</a:t>
          </a:r>
          <a:br>
            <a:rPr lang="en-US" b="1" dirty="0"/>
          </a:br>
          <a:r>
            <a:rPr lang="en-US" b="1" dirty="0"/>
            <a:t>25</a:t>
          </a:r>
          <a:r>
            <a:rPr lang="en-US" b="1" baseline="30000" dirty="0"/>
            <a:t>th</a:t>
          </a:r>
          <a:r>
            <a:rPr lang="en-US" b="1" dirty="0"/>
            <a:t> May 2021</a:t>
          </a:r>
          <a:endParaRPr lang="en-US" dirty="0"/>
        </a:p>
      </dgm:t>
    </dgm:pt>
    <dgm:pt modelId="{93197C8B-A3F6-4F6C-A5AF-BCD52E7FF12E}" type="parTrans" cxnId="{F9EA9A97-036F-4234-8100-6B019322C52D}">
      <dgm:prSet/>
      <dgm:spPr/>
      <dgm:t>
        <a:bodyPr/>
        <a:lstStyle/>
        <a:p>
          <a:endParaRPr lang="en-US"/>
        </a:p>
      </dgm:t>
    </dgm:pt>
    <dgm:pt modelId="{B399D14F-300B-483E-8F7D-F3FAE7591550}" type="sibTrans" cxnId="{F9EA9A97-036F-4234-8100-6B019322C52D}">
      <dgm:prSet/>
      <dgm:spPr/>
      <dgm:t>
        <a:bodyPr/>
        <a:lstStyle/>
        <a:p>
          <a:endParaRPr lang="en-US"/>
        </a:p>
      </dgm:t>
    </dgm:pt>
    <dgm:pt modelId="{04E899FF-830C-4BA5-91E7-B13F3CC9776F}">
      <dgm:prSet/>
      <dgm:spPr/>
      <dgm:t>
        <a:bodyPr/>
        <a:lstStyle/>
        <a:p>
          <a:r>
            <a:rPr lang="en-US" b="1" dirty="0"/>
            <a:t>Dr Tamara Keith</a:t>
          </a:r>
          <a:endParaRPr lang="en-US" dirty="0"/>
        </a:p>
      </dgm:t>
    </dgm:pt>
    <dgm:pt modelId="{2E8449E8-E9F0-4219-B609-3B5292534CD1}" type="parTrans" cxnId="{893CFA35-A0C9-445E-86FB-B364E4424E47}">
      <dgm:prSet/>
      <dgm:spPr/>
      <dgm:t>
        <a:bodyPr/>
        <a:lstStyle/>
        <a:p>
          <a:endParaRPr lang="en-US"/>
        </a:p>
      </dgm:t>
    </dgm:pt>
    <dgm:pt modelId="{67B754EA-1A48-4FB7-A3F4-E2D334E9DB28}" type="sibTrans" cxnId="{893CFA35-A0C9-445E-86FB-B364E4424E47}">
      <dgm:prSet/>
      <dgm:spPr/>
      <dgm:t>
        <a:bodyPr/>
        <a:lstStyle/>
        <a:p>
          <a:endParaRPr lang="en-US"/>
        </a:p>
      </dgm:t>
    </dgm:pt>
    <dgm:pt modelId="{1F9E9AA6-3D4D-E348-8802-75F06D4F50CE}" type="pres">
      <dgm:prSet presAssocID="{37AA9521-A43E-4FF6-8332-1FE48AF9D87F}" presName="vert0" presStyleCnt="0">
        <dgm:presLayoutVars>
          <dgm:dir/>
          <dgm:animOne val="branch"/>
          <dgm:animLvl val="lvl"/>
        </dgm:presLayoutVars>
      </dgm:prSet>
      <dgm:spPr/>
    </dgm:pt>
    <dgm:pt modelId="{E12972D2-779E-164A-AB29-9698F383D26B}" type="pres">
      <dgm:prSet presAssocID="{54EA3AB5-EE89-49F0-90D9-84310DDB79CE}" presName="thickLine" presStyleLbl="alignNode1" presStyleIdx="0" presStyleCnt="2"/>
      <dgm:spPr/>
    </dgm:pt>
    <dgm:pt modelId="{155F63DE-BD37-2E41-B7E6-6C149A2934C8}" type="pres">
      <dgm:prSet presAssocID="{54EA3AB5-EE89-49F0-90D9-84310DDB79CE}" presName="horz1" presStyleCnt="0"/>
      <dgm:spPr/>
    </dgm:pt>
    <dgm:pt modelId="{A65C50DB-A8A0-684B-9AB8-51564331AA2A}" type="pres">
      <dgm:prSet presAssocID="{54EA3AB5-EE89-49F0-90D9-84310DDB79CE}" presName="tx1" presStyleLbl="revTx" presStyleIdx="0" presStyleCnt="2"/>
      <dgm:spPr/>
    </dgm:pt>
    <dgm:pt modelId="{7A406CBA-8AE9-DF45-AA34-4F409E85EB16}" type="pres">
      <dgm:prSet presAssocID="{54EA3AB5-EE89-49F0-90D9-84310DDB79CE}" presName="vert1" presStyleCnt="0"/>
      <dgm:spPr/>
    </dgm:pt>
    <dgm:pt modelId="{9F1617B6-69A5-8242-8132-05C36B29D592}" type="pres">
      <dgm:prSet presAssocID="{04E899FF-830C-4BA5-91E7-B13F3CC9776F}" presName="thickLine" presStyleLbl="alignNode1" presStyleIdx="1" presStyleCnt="2"/>
      <dgm:spPr/>
    </dgm:pt>
    <dgm:pt modelId="{93799F39-3D6C-6546-8805-9EAA8780200C}" type="pres">
      <dgm:prSet presAssocID="{04E899FF-830C-4BA5-91E7-B13F3CC9776F}" presName="horz1" presStyleCnt="0"/>
      <dgm:spPr/>
    </dgm:pt>
    <dgm:pt modelId="{35DAF4DF-1218-CB4E-A93F-8A9ADF73D42D}" type="pres">
      <dgm:prSet presAssocID="{04E899FF-830C-4BA5-91E7-B13F3CC9776F}" presName="tx1" presStyleLbl="revTx" presStyleIdx="1" presStyleCnt="2"/>
      <dgm:spPr/>
    </dgm:pt>
    <dgm:pt modelId="{F2E25A0E-9A4A-7344-9D43-E9CEFD81C781}" type="pres">
      <dgm:prSet presAssocID="{04E899FF-830C-4BA5-91E7-B13F3CC9776F}" presName="vert1" presStyleCnt="0"/>
      <dgm:spPr/>
    </dgm:pt>
  </dgm:ptLst>
  <dgm:cxnLst>
    <dgm:cxn modelId="{62B81930-A304-9648-ABA2-6ADC58456530}" type="presOf" srcId="{37AA9521-A43E-4FF6-8332-1FE48AF9D87F}" destId="{1F9E9AA6-3D4D-E348-8802-75F06D4F50CE}" srcOrd="0" destOrd="0" presId="urn:microsoft.com/office/officeart/2008/layout/LinedList"/>
    <dgm:cxn modelId="{893CFA35-A0C9-445E-86FB-B364E4424E47}" srcId="{37AA9521-A43E-4FF6-8332-1FE48AF9D87F}" destId="{04E899FF-830C-4BA5-91E7-B13F3CC9776F}" srcOrd="1" destOrd="0" parTransId="{2E8449E8-E9F0-4219-B609-3B5292534CD1}" sibTransId="{67B754EA-1A48-4FB7-A3F4-E2D334E9DB28}"/>
    <dgm:cxn modelId="{3E38586A-2FD5-CB47-94A2-81E3C8B24DB1}" type="presOf" srcId="{54EA3AB5-EE89-49F0-90D9-84310DDB79CE}" destId="{A65C50DB-A8A0-684B-9AB8-51564331AA2A}" srcOrd="0" destOrd="0" presId="urn:microsoft.com/office/officeart/2008/layout/LinedList"/>
    <dgm:cxn modelId="{F9EA9A97-036F-4234-8100-6B019322C52D}" srcId="{37AA9521-A43E-4FF6-8332-1FE48AF9D87F}" destId="{54EA3AB5-EE89-49F0-90D9-84310DDB79CE}" srcOrd="0" destOrd="0" parTransId="{93197C8B-A3F6-4F6C-A5AF-BCD52E7FF12E}" sibTransId="{B399D14F-300B-483E-8F7D-F3FAE7591550}"/>
    <dgm:cxn modelId="{6D3343A1-7470-CB4C-9480-846118A21324}" type="presOf" srcId="{04E899FF-830C-4BA5-91E7-B13F3CC9776F}" destId="{35DAF4DF-1218-CB4E-A93F-8A9ADF73D42D}" srcOrd="0" destOrd="0" presId="urn:microsoft.com/office/officeart/2008/layout/LinedList"/>
    <dgm:cxn modelId="{1E4FD898-AC32-2A43-A1F6-9A311B586491}" type="presParOf" srcId="{1F9E9AA6-3D4D-E348-8802-75F06D4F50CE}" destId="{E12972D2-779E-164A-AB29-9698F383D26B}" srcOrd="0" destOrd="0" presId="urn:microsoft.com/office/officeart/2008/layout/LinedList"/>
    <dgm:cxn modelId="{BE867326-59D6-064E-AD15-1048C459367F}" type="presParOf" srcId="{1F9E9AA6-3D4D-E348-8802-75F06D4F50CE}" destId="{155F63DE-BD37-2E41-B7E6-6C149A2934C8}" srcOrd="1" destOrd="0" presId="urn:microsoft.com/office/officeart/2008/layout/LinedList"/>
    <dgm:cxn modelId="{B55B22D5-4C7A-B149-99AE-090FC86C02AA}" type="presParOf" srcId="{155F63DE-BD37-2E41-B7E6-6C149A2934C8}" destId="{A65C50DB-A8A0-684B-9AB8-51564331AA2A}" srcOrd="0" destOrd="0" presId="urn:microsoft.com/office/officeart/2008/layout/LinedList"/>
    <dgm:cxn modelId="{BEB858A7-2A34-4C44-A694-A5E097CAC5AC}" type="presParOf" srcId="{155F63DE-BD37-2E41-B7E6-6C149A2934C8}" destId="{7A406CBA-8AE9-DF45-AA34-4F409E85EB16}" srcOrd="1" destOrd="0" presId="urn:microsoft.com/office/officeart/2008/layout/LinedList"/>
    <dgm:cxn modelId="{E8E51785-1D68-7E4E-A847-FFEAF2657FC3}" type="presParOf" srcId="{1F9E9AA6-3D4D-E348-8802-75F06D4F50CE}" destId="{9F1617B6-69A5-8242-8132-05C36B29D592}" srcOrd="2" destOrd="0" presId="urn:microsoft.com/office/officeart/2008/layout/LinedList"/>
    <dgm:cxn modelId="{34471D1E-4EDB-1544-963C-AC45F33D398F}" type="presParOf" srcId="{1F9E9AA6-3D4D-E348-8802-75F06D4F50CE}" destId="{93799F39-3D6C-6546-8805-9EAA8780200C}" srcOrd="3" destOrd="0" presId="urn:microsoft.com/office/officeart/2008/layout/LinedList"/>
    <dgm:cxn modelId="{DD1F741B-9C82-0842-9089-CE001F087255}" type="presParOf" srcId="{93799F39-3D6C-6546-8805-9EAA8780200C}" destId="{35DAF4DF-1218-CB4E-A93F-8A9ADF73D42D}" srcOrd="0" destOrd="0" presId="urn:microsoft.com/office/officeart/2008/layout/LinedList"/>
    <dgm:cxn modelId="{CC132B4A-741F-F448-9ABF-41FAB0BC9EA2}" type="presParOf" srcId="{93799F39-3D6C-6546-8805-9EAA8780200C}" destId="{F2E25A0E-9A4A-7344-9D43-E9CEFD81C78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C7ED7-FEC8-4FF8-9499-DB490F6A8F2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A73B28C-0DCF-4BA5-A6FD-867B34C61537}">
      <dgm:prSet/>
      <dgm:spPr/>
      <dgm:t>
        <a:bodyPr/>
        <a:lstStyle/>
        <a:p>
          <a:r>
            <a:rPr lang="en-US"/>
            <a:t>Less energy</a:t>
          </a:r>
        </a:p>
      </dgm:t>
    </dgm:pt>
    <dgm:pt modelId="{BFB1C25D-64C3-44DB-87DB-DDF4309EC51D}" type="parTrans" cxnId="{F75CA034-7238-45AE-A182-8988A7C26634}">
      <dgm:prSet/>
      <dgm:spPr/>
      <dgm:t>
        <a:bodyPr/>
        <a:lstStyle/>
        <a:p>
          <a:endParaRPr lang="en-US"/>
        </a:p>
      </dgm:t>
    </dgm:pt>
    <dgm:pt modelId="{8AEAF6EF-E704-47C8-8011-943FF718ED73}" type="sibTrans" cxnId="{F75CA034-7238-45AE-A182-8988A7C26634}">
      <dgm:prSet/>
      <dgm:spPr/>
      <dgm:t>
        <a:bodyPr/>
        <a:lstStyle/>
        <a:p>
          <a:endParaRPr lang="en-US"/>
        </a:p>
      </dgm:t>
    </dgm:pt>
    <dgm:pt modelId="{E4DB1B79-6EED-48BB-A4C4-D245FFF0B9D3}">
      <dgm:prSet/>
      <dgm:spPr/>
      <dgm:t>
        <a:bodyPr/>
        <a:lstStyle/>
        <a:p>
          <a:r>
            <a:rPr lang="en-US"/>
            <a:t>Feel emotions more strongly</a:t>
          </a:r>
        </a:p>
      </dgm:t>
    </dgm:pt>
    <dgm:pt modelId="{E478CB6C-28F2-408F-986F-983494A03595}" type="parTrans" cxnId="{0C6154E1-6754-472B-9CFB-CD15B590B6D1}">
      <dgm:prSet/>
      <dgm:spPr/>
      <dgm:t>
        <a:bodyPr/>
        <a:lstStyle/>
        <a:p>
          <a:endParaRPr lang="en-US"/>
        </a:p>
      </dgm:t>
    </dgm:pt>
    <dgm:pt modelId="{B5D72A01-B25A-43B1-BFEE-F35E78A99639}" type="sibTrans" cxnId="{0C6154E1-6754-472B-9CFB-CD15B590B6D1}">
      <dgm:prSet/>
      <dgm:spPr/>
      <dgm:t>
        <a:bodyPr/>
        <a:lstStyle/>
        <a:p>
          <a:endParaRPr lang="en-US"/>
        </a:p>
      </dgm:t>
    </dgm:pt>
    <dgm:pt modelId="{E8062CAF-6CAE-4133-B262-FC15DDB51BF1}">
      <dgm:prSet/>
      <dgm:spPr/>
      <dgm:t>
        <a:bodyPr/>
        <a:lstStyle/>
        <a:p>
          <a:r>
            <a:rPr lang="en-US"/>
            <a:t>Hyperactive and anxious</a:t>
          </a:r>
        </a:p>
      </dgm:t>
    </dgm:pt>
    <dgm:pt modelId="{B9FCCA95-6472-442C-8D45-8F173D0EF9F3}" type="parTrans" cxnId="{FD3CF42C-DB0A-4F0B-8F68-EAC96E7B3A87}">
      <dgm:prSet/>
      <dgm:spPr/>
      <dgm:t>
        <a:bodyPr/>
        <a:lstStyle/>
        <a:p>
          <a:endParaRPr lang="en-US"/>
        </a:p>
      </dgm:t>
    </dgm:pt>
    <dgm:pt modelId="{09A02123-58C1-4977-8616-CF10B1341420}" type="sibTrans" cxnId="{FD3CF42C-DB0A-4F0B-8F68-EAC96E7B3A87}">
      <dgm:prSet/>
      <dgm:spPr/>
      <dgm:t>
        <a:bodyPr/>
        <a:lstStyle/>
        <a:p>
          <a:endParaRPr lang="en-US"/>
        </a:p>
      </dgm:t>
    </dgm:pt>
    <dgm:pt modelId="{4F78A35C-2052-4AAE-8A9F-27501A28AE3D}">
      <dgm:prSet/>
      <dgm:spPr/>
      <dgm:t>
        <a:bodyPr/>
        <a:lstStyle/>
        <a:p>
          <a:r>
            <a:rPr lang="en-US"/>
            <a:t>Putting in more effort at work than usual for same productivity </a:t>
          </a:r>
        </a:p>
      </dgm:t>
    </dgm:pt>
    <dgm:pt modelId="{9984B914-C7E9-4929-8960-05348B8275DF}" type="parTrans" cxnId="{AB8D14CF-FDAD-472C-812F-FB77334C067E}">
      <dgm:prSet/>
      <dgm:spPr/>
      <dgm:t>
        <a:bodyPr/>
        <a:lstStyle/>
        <a:p>
          <a:endParaRPr lang="en-US"/>
        </a:p>
      </dgm:t>
    </dgm:pt>
    <dgm:pt modelId="{5622A912-6DEA-497E-A878-C09AC7D14765}" type="sibTrans" cxnId="{AB8D14CF-FDAD-472C-812F-FB77334C067E}">
      <dgm:prSet/>
      <dgm:spPr/>
      <dgm:t>
        <a:bodyPr/>
        <a:lstStyle/>
        <a:p>
          <a:endParaRPr lang="en-US"/>
        </a:p>
      </dgm:t>
    </dgm:pt>
    <dgm:pt modelId="{A84F20F1-00FC-42DF-BE54-1D01ADD9978F}" type="pres">
      <dgm:prSet presAssocID="{047C7ED7-FEC8-4FF8-9499-DB490F6A8F2B}" presName="root" presStyleCnt="0">
        <dgm:presLayoutVars>
          <dgm:dir/>
          <dgm:resizeHandles val="exact"/>
        </dgm:presLayoutVars>
      </dgm:prSet>
      <dgm:spPr/>
    </dgm:pt>
    <dgm:pt modelId="{80723BCE-7841-4FA4-A3DE-5CD0C07725AE}" type="pres">
      <dgm:prSet presAssocID="{4A73B28C-0DCF-4BA5-A6FD-867B34C61537}" presName="compNode" presStyleCnt="0"/>
      <dgm:spPr/>
    </dgm:pt>
    <dgm:pt modelId="{78AD4E66-69EC-4A84-83A9-F840C12555B0}" type="pres">
      <dgm:prSet presAssocID="{4A73B28C-0DCF-4BA5-A6FD-867B34C61537}" presName="bgRect" presStyleLbl="bgShp" presStyleIdx="0" presStyleCnt="4"/>
      <dgm:spPr/>
    </dgm:pt>
    <dgm:pt modelId="{3878C34E-DF97-49E5-885B-D9C3A7C43765}" type="pres">
      <dgm:prSet presAssocID="{4A73B28C-0DCF-4BA5-A6FD-867B34C615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336C2501-A9F6-4257-BC74-470430E4B01E}" type="pres">
      <dgm:prSet presAssocID="{4A73B28C-0DCF-4BA5-A6FD-867B34C61537}" presName="spaceRect" presStyleCnt="0"/>
      <dgm:spPr/>
    </dgm:pt>
    <dgm:pt modelId="{DF69ECF8-96AC-44F9-BEBC-DD195B1AFCD1}" type="pres">
      <dgm:prSet presAssocID="{4A73B28C-0DCF-4BA5-A6FD-867B34C61537}" presName="parTx" presStyleLbl="revTx" presStyleIdx="0" presStyleCnt="4">
        <dgm:presLayoutVars>
          <dgm:chMax val="0"/>
          <dgm:chPref val="0"/>
        </dgm:presLayoutVars>
      </dgm:prSet>
      <dgm:spPr/>
    </dgm:pt>
    <dgm:pt modelId="{743E37E0-F239-4EDE-A5D0-4CF863ED0998}" type="pres">
      <dgm:prSet presAssocID="{8AEAF6EF-E704-47C8-8011-943FF718ED73}" presName="sibTrans" presStyleCnt="0"/>
      <dgm:spPr/>
    </dgm:pt>
    <dgm:pt modelId="{F4732699-8D2E-4E74-94A1-849BBA982649}" type="pres">
      <dgm:prSet presAssocID="{E4DB1B79-6EED-48BB-A4C4-D245FFF0B9D3}" presName="compNode" presStyleCnt="0"/>
      <dgm:spPr/>
    </dgm:pt>
    <dgm:pt modelId="{A529A0C6-0A11-4E4F-8F6C-D9390AED53FB}" type="pres">
      <dgm:prSet presAssocID="{E4DB1B79-6EED-48BB-A4C4-D245FFF0B9D3}" presName="bgRect" presStyleLbl="bgShp" presStyleIdx="1" presStyleCnt="4"/>
      <dgm:spPr/>
    </dgm:pt>
    <dgm:pt modelId="{5BA366F8-4AE1-41F8-9956-9B40AA0D64ED}" type="pres">
      <dgm:prSet presAssocID="{E4DB1B79-6EED-48BB-A4C4-D245FFF0B9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62C29C62-8A73-4E33-8E9E-CCB26F260F8E}" type="pres">
      <dgm:prSet presAssocID="{E4DB1B79-6EED-48BB-A4C4-D245FFF0B9D3}" presName="spaceRect" presStyleCnt="0"/>
      <dgm:spPr/>
    </dgm:pt>
    <dgm:pt modelId="{1C001160-EB6F-40EA-A3BA-FD80BF21413B}" type="pres">
      <dgm:prSet presAssocID="{E4DB1B79-6EED-48BB-A4C4-D245FFF0B9D3}" presName="parTx" presStyleLbl="revTx" presStyleIdx="1" presStyleCnt="4">
        <dgm:presLayoutVars>
          <dgm:chMax val="0"/>
          <dgm:chPref val="0"/>
        </dgm:presLayoutVars>
      </dgm:prSet>
      <dgm:spPr/>
    </dgm:pt>
    <dgm:pt modelId="{69C0EB74-9A4F-422A-A554-4088E3B0E159}" type="pres">
      <dgm:prSet presAssocID="{B5D72A01-B25A-43B1-BFEE-F35E78A99639}" presName="sibTrans" presStyleCnt="0"/>
      <dgm:spPr/>
    </dgm:pt>
    <dgm:pt modelId="{235E4E17-FA39-4970-9AD0-6C37D4BB1184}" type="pres">
      <dgm:prSet presAssocID="{E8062CAF-6CAE-4133-B262-FC15DDB51BF1}" presName="compNode" presStyleCnt="0"/>
      <dgm:spPr/>
    </dgm:pt>
    <dgm:pt modelId="{71FD4770-727B-469E-92D9-B6D1B266B887}" type="pres">
      <dgm:prSet presAssocID="{E8062CAF-6CAE-4133-B262-FC15DDB51BF1}" presName="bgRect" presStyleLbl="bgShp" presStyleIdx="2" presStyleCnt="4"/>
      <dgm:spPr/>
    </dgm:pt>
    <dgm:pt modelId="{7D7CC51B-B6A0-42C7-89B9-DF811D2D018F}" type="pres">
      <dgm:prSet presAssocID="{E8062CAF-6CAE-4133-B262-FC15DDB51B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04D12BF-F378-48FF-8AD9-8A69B7F01DFC}" type="pres">
      <dgm:prSet presAssocID="{E8062CAF-6CAE-4133-B262-FC15DDB51BF1}" presName="spaceRect" presStyleCnt="0"/>
      <dgm:spPr/>
    </dgm:pt>
    <dgm:pt modelId="{2F0B5D23-C42E-4289-9FFE-0800E05532A6}" type="pres">
      <dgm:prSet presAssocID="{E8062CAF-6CAE-4133-B262-FC15DDB51BF1}" presName="parTx" presStyleLbl="revTx" presStyleIdx="2" presStyleCnt="4">
        <dgm:presLayoutVars>
          <dgm:chMax val="0"/>
          <dgm:chPref val="0"/>
        </dgm:presLayoutVars>
      </dgm:prSet>
      <dgm:spPr/>
    </dgm:pt>
    <dgm:pt modelId="{A97310C4-C977-4958-A4B0-653676E07935}" type="pres">
      <dgm:prSet presAssocID="{09A02123-58C1-4977-8616-CF10B1341420}" presName="sibTrans" presStyleCnt="0"/>
      <dgm:spPr/>
    </dgm:pt>
    <dgm:pt modelId="{4072A916-6988-43EA-BB0D-5773C69BC7CA}" type="pres">
      <dgm:prSet presAssocID="{4F78A35C-2052-4AAE-8A9F-27501A28AE3D}" presName="compNode" presStyleCnt="0"/>
      <dgm:spPr/>
    </dgm:pt>
    <dgm:pt modelId="{423B283F-896C-49E6-A11E-B870E8BFE6DF}" type="pres">
      <dgm:prSet presAssocID="{4F78A35C-2052-4AAE-8A9F-27501A28AE3D}" presName="bgRect" presStyleLbl="bgShp" presStyleIdx="3" presStyleCnt="4"/>
      <dgm:spPr/>
    </dgm:pt>
    <dgm:pt modelId="{B0F57713-D3F2-446C-A745-60DD647AC943}" type="pres">
      <dgm:prSet presAssocID="{4F78A35C-2052-4AAE-8A9F-27501A28AE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51EA99C2-D105-4EDF-B367-A461EA5AD6E1}" type="pres">
      <dgm:prSet presAssocID="{4F78A35C-2052-4AAE-8A9F-27501A28AE3D}" presName="spaceRect" presStyleCnt="0"/>
      <dgm:spPr/>
    </dgm:pt>
    <dgm:pt modelId="{D22A07CF-7F24-4A6A-AE9C-A27BB5DE0575}" type="pres">
      <dgm:prSet presAssocID="{4F78A35C-2052-4AAE-8A9F-27501A28AE3D}" presName="parTx" presStyleLbl="revTx" presStyleIdx="3" presStyleCnt="4">
        <dgm:presLayoutVars>
          <dgm:chMax val="0"/>
          <dgm:chPref val="0"/>
        </dgm:presLayoutVars>
      </dgm:prSet>
      <dgm:spPr/>
    </dgm:pt>
  </dgm:ptLst>
  <dgm:cxnLst>
    <dgm:cxn modelId="{86D8CD1C-EDD6-474E-A8A0-2F8F36672253}" type="presOf" srcId="{E4DB1B79-6EED-48BB-A4C4-D245FFF0B9D3}" destId="{1C001160-EB6F-40EA-A3BA-FD80BF21413B}" srcOrd="0" destOrd="0" presId="urn:microsoft.com/office/officeart/2018/2/layout/IconVerticalSolidList"/>
    <dgm:cxn modelId="{BF3C0B29-C37D-455A-9CB3-FB6DC00D0BBD}" type="presOf" srcId="{4A73B28C-0DCF-4BA5-A6FD-867B34C61537}" destId="{DF69ECF8-96AC-44F9-BEBC-DD195B1AFCD1}" srcOrd="0" destOrd="0" presId="urn:microsoft.com/office/officeart/2018/2/layout/IconVerticalSolidList"/>
    <dgm:cxn modelId="{FD3CF42C-DB0A-4F0B-8F68-EAC96E7B3A87}" srcId="{047C7ED7-FEC8-4FF8-9499-DB490F6A8F2B}" destId="{E8062CAF-6CAE-4133-B262-FC15DDB51BF1}" srcOrd="2" destOrd="0" parTransId="{B9FCCA95-6472-442C-8D45-8F173D0EF9F3}" sibTransId="{09A02123-58C1-4977-8616-CF10B1341420}"/>
    <dgm:cxn modelId="{F75CA034-7238-45AE-A182-8988A7C26634}" srcId="{047C7ED7-FEC8-4FF8-9499-DB490F6A8F2B}" destId="{4A73B28C-0DCF-4BA5-A6FD-867B34C61537}" srcOrd="0" destOrd="0" parTransId="{BFB1C25D-64C3-44DB-87DB-DDF4309EC51D}" sibTransId="{8AEAF6EF-E704-47C8-8011-943FF718ED73}"/>
    <dgm:cxn modelId="{42D0E18B-2D63-44AA-A796-62A0BEC8AA43}" type="presOf" srcId="{4F78A35C-2052-4AAE-8A9F-27501A28AE3D}" destId="{D22A07CF-7F24-4A6A-AE9C-A27BB5DE0575}" srcOrd="0" destOrd="0" presId="urn:microsoft.com/office/officeart/2018/2/layout/IconVerticalSolidList"/>
    <dgm:cxn modelId="{AB8D14CF-FDAD-472C-812F-FB77334C067E}" srcId="{047C7ED7-FEC8-4FF8-9499-DB490F6A8F2B}" destId="{4F78A35C-2052-4AAE-8A9F-27501A28AE3D}" srcOrd="3" destOrd="0" parTransId="{9984B914-C7E9-4929-8960-05348B8275DF}" sibTransId="{5622A912-6DEA-497E-A878-C09AC7D14765}"/>
    <dgm:cxn modelId="{E3CF2FD0-A172-483E-BEDA-AE38CE39CD6C}" type="presOf" srcId="{047C7ED7-FEC8-4FF8-9499-DB490F6A8F2B}" destId="{A84F20F1-00FC-42DF-BE54-1D01ADD9978F}" srcOrd="0" destOrd="0" presId="urn:microsoft.com/office/officeart/2018/2/layout/IconVerticalSolidList"/>
    <dgm:cxn modelId="{0C6154E1-6754-472B-9CFB-CD15B590B6D1}" srcId="{047C7ED7-FEC8-4FF8-9499-DB490F6A8F2B}" destId="{E4DB1B79-6EED-48BB-A4C4-D245FFF0B9D3}" srcOrd="1" destOrd="0" parTransId="{E478CB6C-28F2-408F-986F-983494A03595}" sibTransId="{B5D72A01-B25A-43B1-BFEE-F35E78A99639}"/>
    <dgm:cxn modelId="{93D5A3EE-FA24-409A-A4CA-552F30C03B83}" type="presOf" srcId="{E8062CAF-6CAE-4133-B262-FC15DDB51BF1}" destId="{2F0B5D23-C42E-4289-9FFE-0800E05532A6}" srcOrd="0" destOrd="0" presId="urn:microsoft.com/office/officeart/2018/2/layout/IconVerticalSolidList"/>
    <dgm:cxn modelId="{2BD52308-8675-4AF7-B9BF-71745BF9C0E7}" type="presParOf" srcId="{A84F20F1-00FC-42DF-BE54-1D01ADD9978F}" destId="{80723BCE-7841-4FA4-A3DE-5CD0C07725AE}" srcOrd="0" destOrd="0" presId="urn:microsoft.com/office/officeart/2018/2/layout/IconVerticalSolidList"/>
    <dgm:cxn modelId="{28327B7D-4769-455A-AE0B-71EA32EBE436}" type="presParOf" srcId="{80723BCE-7841-4FA4-A3DE-5CD0C07725AE}" destId="{78AD4E66-69EC-4A84-83A9-F840C12555B0}" srcOrd="0" destOrd="0" presId="urn:microsoft.com/office/officeart/2018/2/layout/IconVerticalSolidList"/>
    <dgm:cxn modelId="{C12AF45E-B83B-49A5-9C88-8B70F944DD38}" type="presParOf" srcId="{80723BCE-7841-4FA4-A3DE-5CD0C07725AE}" destId="{3878C34E-DF97-49E5-885B-D9C3A7C43765}" srcOrd="1" destOrd="0" presId="urn:microsoft.com/office/officeart/2018/2/layout/IconVerticalSolidList"/>
    <dgm:cxn modelId="{F1390CE7-AAAB-4F68-8121-6A11889457C3}" type="presParOf" srcId="{80723BCE-7841-4FA4-A3DE-5CD0C07725AE}" destId="{336C2501-A9F6-4257-BC74-470430E4B01E}" srcOrd="2" destOrd="0" presId="urn:microsoft.com/office/officeart/2018/2/layout/IconVerticalSolidList"/>
    <dgm:cxn modelId="{55179D7D-ACCF-4DC9-90B8-F47AC970646B}" type="presParOf" srcId="{80723BCE-7841-4FA4-A3DE-5CD0C07725AE}" destId="{DF69ECF8-96AC-44F9-BEBC-DD195B1AFCD1}" srcOrd="3" destOrd="0" presId="urn:microsoft.com/office/officeart/2018/2/layout/IconVerticalSolidList"/>
    <dgm:cxn modelId="{4B38247B-E0BB-40DB-BE03-DFA3C3F4D68F}" type="presParOf" srcId="{A84F20F1-00FC-42DF-BE54-1D01ADD9978F}" destId="{743E37E0-F239-4EDE-A5D0-4CF863ED0998}" srcOrd="1" destOrd="0" presId="urn:microsoft.com/office/officeart/2018/2/layout/IconVerticalSolidList"/>
    <dgm:cxn modelId="{1463F0CC-C359-48A1-835B-F0F9E20092E6}" type="presParOf" srcId="{A84F20F1-00FC-42DF-BE54-1D01ADD9978F}" destId="{F4732699-8D2E-4E74-94A1-849BBA982649}" srcOrd="2" destOrd="0" presId="urn:microsoft.com/office/officeart/2018/2/layout/IconVerticalSolidList"/>
    <dgm:cxn modelId="{6F4897A2-309A-4A2D-9C0A-FF157CFC14A0}" type="presParOf" srcId="{F4732699-8D2E-4E74-94A1-849BBA982649}" destId="{A529A0C6-0A11-4E4F-8F6C-D9390AED53FB}" srcOrd="0" destOrd="0" presId="urn:microsoft.com/office/officeart/2018/2/layout/IconVerticalSolidList"/>
    <dgm:cxn modelId="{A7AF64C7-2C6C-49E4-B4CF-2A8A356C472E}" type="presParOf" srcId="{F4732699-8D2E-4E74-94A1-849BBA982649}" destId="{5BA366F8-4AE1-41F8-9956-9B40AA0D64ED}" srcOrd="1" destOrd="0" presId="urn:microsoft.com/office/officeart/2018/2/layout/IconVerticalSolidList"/>
    <dgm:cxn modelId="{BBD3E336-FF65-4907-BDD2-05965500FF0C}" type="presParOf" srcId="{F4732699-8D2E-4E74-94A1-849BBA982649}" destId="{62C29C62-8A73-4E33-8E9E-CCB26F260F8E}" srcOrd="2" destOrd="0" presId="urn:microsoft.com/office/officeart/2018/2/layout/IconVerticalSolidList"/>
    <dgm:cxn modelId="{9700A342-1306-4D8B-85AB-B09D0352907A}" type="presParOf" srcId="{F4732699-8D2E-4E74-94A1-849BBA982649}" destId="{1C001160-EB6F-40EA-A3BA-FD80BF21413B}" srcOrd="3" destOrd="0" presId="urn:microsoft.com/office/officeart/2018/2/layout/IconVerticalSolidList"/>
    <dgm:cxn modelId="{8BE5A4D4-7845-4297-8A0B-60541A499F8C}" type="presParOf" srcId="{A84F20F1-00FC-42DF-BE54-1D01ADD9978F}" destId="{69C0EB74-9A4F-422A-A554-4088E3B0E159}" srcOrd="3" destOrd="0" presId="urn:microsoft.com/office/officeart/2018/2/layout/IconVerticalSolidList"/>
    <dgm:cxn modelId="{BC617C84-776E-4499-87B4-4402FF3C4A90}" type="presParOf" srcId="{A84F20F1-00FC-42DF-BE54-1D01ADD9978F}" destId="{235E4E17-FA39-4970-9AD0-6C37D4BB1184}" srcOrd="4" destOrd="0" presId="urn:microsoft.com/office/officeart/2018/2/layout/IconVerticalSolidList"/>
    <dgm:cxn modelId="{AF0F19CA-7B02-4FF0-8DD7-73BA41C0B526}" type="presParOf" srcId="{235E4E17-FA39-4970-9AD0-6C37D4BB1184}" destId="{71FD4770-727B-469E-92D9-B6D1B266B887}" srcOrd="0" destOrd="0" presId="urn:microsoft.com/office/officeart/2018/2/layout/IconVerticalSolidList"/>
    <dgm:cxn modelId="{AA1AD277-8720-4B7F-B459-A1B0D0813C7D}" type="presParOf" srcId="{235E4E17-FA39-4970-9AD0-6C37D4BB1184}" destId="{7D7CC51B-B6A0-42C7-89B9-DF811D2D018F}" srcOrd="1" destOrd="0" presId="urn:microsoft.com/office/officeart/2018/2/layout/IconVerticalSolidList"/>
    <dgm:cxn modelId="{AF84D7BF-21B5-4E46-A7BA-C9E385008650}" type="presParOf" srcId="{235E4E17-FA39-4970-9AD0-6C37D4BB1184}" destId="{C04D12BF-F378-48FF-8AD9-8A69B7F01DFC}" srcOrd="2" destOrd="0" presId="urn:microsoft.com/office/officeart/2018/2/layout/IconVerticalSolidList"/>
    <dgm:cxn modelId="{B089022B-DECD-42BB-8AE3-BAE34E77C95A}" type="presParOf" srcId="{235E4E17-FA39-4970-9AD0-6C37D4BB1184}" destId="{2F0B5D23-C42E-4289-9FFE-0800E05532A6}" srcOrd="3" destOrd="0" presId="urn:microsoft.com/office/officeart/2018/2/layout/IconVerticalSolidList"/>
    <dgm:cxn modelId="{D21079D1-1A7B-4145-AE55-3BD18933CAE3}" type="presParOf" srcId="{A84F20F1-00FC-42DF-BE54-1D01ADD9978F}" destId="{A97310C4-C977-4958-A4B0-653676E07935}" srcOrd="5" destOrd="0" presId="urn:microsoft.com/office/officeart/2018/2/layout/IconVerticalSolidList"/>
    <dgm:cxn modelId="{B91312C9-1951-4A4E-892D-68D6EBCD333D}" type="presParOf" srcId="{A84F20F1-00FC-42DF-BE54-1D01ADD9978F}" destId="{4072A916-6988-43EA-BB0D-5773C69BC7CA}" srcOrd="6" destOrd="0" presId="urn:microsoft.com/office/officeart/2018/2/layout/IconVerticalSolidList"/>
    <dgm:cxn modelId="{33B55F83-D3B3-405B-B5C7-0789BE12F506}" type="presParOf" srcId="{4072A916-6988-43EA-BB0D-5773C69BC7CA}" destId="{423B283F-896C-49E6-A11E-B870E8BFE6DF}" srcOrd="0" destOrd="0" presId="urn:microsoft.com/office/officeart/2018/2/layout/IconVerticalSolidList"/>
    <dgm:cxn modelId="{461E07AE-AA9A-4943-A6F0-46323C11C4BF}" type="presParOf" srcId="{4072A916-6988-43EA-BB0D-5773C69BC7CA}" destId="{B0F57713-D3F2-446C-A745-60DD647AC943}" srcOrd="1" destOrd="0" presId="urn:microsoft.com/office/officeart/2018/2/layout/IconVerticalSolidList"/>
    <dgm:cxn modelId="{28202654-7012-4EAE-BA4B-63E79142D793}" type="presParOf" srcId="{4072A916-6988-43EA-BB0D-5773C69BC7CA}" destId="{51EA99C2-D105-4EDF-B367-A461EA5AD6E1}" srcOrd="2" destOrd="0" presId="urn:microsoft.com/office/officeart/2018/2/layout/IconVerticalSolidList"/>
    <dgm:cxn modelId="{351FD32B-BEB8-4DC3-80C8-E890940F0482}" type="presParOf" srcId="{4072A916-6988-43EA-BB0D-5773C69BC7CA}" destId="{D22A07CF-7F24-4A6A-AE9C-A27BB5DE05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9085-BCD7-4D52-9232-6A261EBE40BC}"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6F5C9F76-0CBB-44F5-9C3F-19638DC92C2C}">
      <dgm:prSet custT="1"/>
      <dgm:spPr/>
      <dgm:t>
        <a:bodyPr/>
        <a:lstStyle/>
        <a:p>
          <a:r>
            <a:rPr lang="en-US" sz="2400"/>
            <a:t>Exercise</a:t>
          </a:r>
        </a:p>
      </dgm:t>
    </dgm:pt>
    <dgm:pt modelId="{34A81071-C1E7-4D0A-829C-CE49414DDEE4}" type="parTrans" cxnId="{C1BF5E97-6BC1-4753-B683-70F27B2F671F}">
      <dgm:prSet/>
      <dgm:spPr/>
      <dgm:t>
        <a:bodyPr/>
        <a:lstStyle/>
        <a:p>
          <a:endParaRPr lang="en-US"/>
        </a:p>
      </dgm:t>
    </dgm:pt>
    <dgm:pt modelId="{6E5C5AD9-2368-40C5-8E0E-323FB04A057D}" type="sibTrans" cxnId="{C1BF5E97-6BC1-4753-B683-70F27B2F671F}">
      <dgm:prSet/>
      <dgm:spPr/>
      <dgm:t>
        <a:bodyPr/>
        <a:lstStyle/>
        <a:p>
          <a:endParaRPr lang="en-US"/>
        </a:p>
      </dgm:t>
    </dgm:pt>
    <dgm:pt modelId="{EB06A4DA-91EC-4A63-BC5F-AB99517612FA}">
      <dgm:prSet custT="1"/>
      <dgm:spPr/>
      <dgm:t>
        <a:bodyPr/>
        <a:lstStyle/>
        <a:p>
          <a:r>
            <a:rPr lang="en-US" sz="1800" dirty="0"/>
            <a:t>Exercise: mini workouts and short walks, make a daily habit</a:t>
          </a:r>
        </a:p>
      </dgm:t>
    </dgm:pt>
    <dgm:pt modelId="{8891688D-D356-4703-9362-BAE86CB40A04}" type="parTrans" cxnId="{490123B7-B12C-4CCE-99B6-999199224300}">
      <dgm:prSet/>
      <dgm:spPr/>
      <dgm:t>
        <a:bodyPr/>
        <a:lstStyle/>
        <a:p>
          <a:endParaRPr lang="en-US"/>
        </a:p>
      </dgm:t>
    </dgm:pt>
    <dgm:pt modelId="{B637AB90-978F-4284-BF68-CBD753ED6CC5}" type="sibTrans" cxnId="{490123B7-B12C-4CCE-99B6-999199224300}">
      <dgm:prSet/>
      <dgm:spPr/>
      <dgm:t>
        <a:bodyPr/>
        <a:lstStyle/>
        <a:p>
          <a:endParaRPr lang="en-US"/>
        </a:p>
      </dgm:t>
    </dgm:pt>
    <dgm:pt modelId="{85C8B6E8-C8A5-4243-A04C-4300CEA83EDE}">
      <dgm:prSet custT="1"/>
      <dgm:spPr/>
      <dgm:t>
        <a:bodyPr/>
        <a:lstStyle/>
        <a:p>
          <a:r>
            <a:rPr lang="en-US" sz="2400" dirty="0"/>
            <a:t>Eat</a:t>
          </a:r>
        </a:p>
      </dgm:t>
    </dgm:pt>
    <dgm:pt modelId="{ECDB36DC-8977-43DD-9CDC-325F0771D96C}" type="parTrans" cxnId="{AC17ADA3-749A-49DA-9545-5534B6C04E32}">
      <dgm:prSet/>
      <dgm:spPr/>
      <dgm:t>
        <a:bodyPr/>
        <a:lstStyle/>
        <a:p>
          <a:endParaRPr lang="en-US"/>
        </a:p>
      </dgm:t>
    </dgm:pt>
    <dgm:pt modelId="{984CFF30-1AC7-40CD-A230-81A3C98B7560}" type="sibTrans" cxnId="{AC17ADA3-749A-49DA-9545-5534B6C04E32}">
      <dgm:prSet/>
      <dgm:spPr/>
      <dgm:t>
        <a:bodyPr/>
        <a:lstStyle/>
        <a:p>
          <a:endParaRPr lang="en-US"/>
        </a:p>
      </dgm:t>
    </dgm:pt>
    <dgm:pt modelId="{0A7B26E0-DAB8-405C-A8DC-35BE9AC4B1FC}">
      <dgm:prSet custT="1"/>
      <dgm:spPr/>
      <dgm:t>
        <a:bodyPr/>
        <a:lstStyle/>
        <a:p>
          <a:r>
            <a:rPr lang="en-US" sz="1800" dirty="0"/>
            <a:t>Eat a balanced diet</a:t>
          </a:r>
        </a:p>
      </dgm:t>
    </dgm:pt>
    <dgm:pt modelId="{02146163-E2E4-4B4C-BEC0-10D576E92367}" type="parTrans" cxnId="{CB36699B-75E1-4587-A23D-1730B03091E0}">
      <dgm:prSet/>
      <dgm:spPr/>
      <dgm:t>
        <a:bodyPr/>
        <a:lstStyle/>
        <a:p>
          <a:endParaRPr lang="en-US"/>
        </a:p>
      </dgm:t>
    </dgm:pt>
    <dgm:pt modelId="{D9F84706-2BAA-4D73-83AD-936AF49DE5AF}" type="sibTrans" cxnId="{CB36699B-75E1-4587-A23D-1730B03091E0}">
      <dgm:prSet/>
      <dgm:spPr/>
      <dgm:t>
        <a:bodyPr/>
        <a:lstStyle/>
        <a:p>
          <a:endParaRPr lang="en-US"/>
        </a:p>
      </dgm:t>
    </dgm:pt>
    <dgm:pt modelId="{AF38E1E5-F785-4397-AA2B-6951247866FC}">
      <dgm:prSet custT="1"/>
      <dgm:spPr/>
      <dgm:t>
        <a:bodyPr/>
        <a:lstStyle/>
        <a:p>
          <a:r>
            <a:rPr lang="en-US" sz="2400" dirty="0"/>
            <a:t>Sleep</a:t>
          </a:r>
          <a:endParaRPr lang="en-US" sz="2000" dirty="0"/>
        </a:p>
      </dgm:t>
    </dgm:pt>
    <dgm:pt modelId="{910BF591-54FB-47E8-9DD0-4614D10F2DE1}" type="parTrans" cxnId="{4312B780-052D-4A7C-9841-316A14C07FEB}">
      <dgm:prSet/>
      <dgm:spPr/>
      <dgm:t>
        <a:bodyPr/>
        <a:lstStyle/>
        <a:p>
          <a:endParaRPr lang="en-US"/>
        </a:p>
      </dgm:t>
    </dgm:pt>
    <dgm:pt modelId="{931AB5C1-33D0-48C3-A6B8-0F8BC632B163}" type="sibTrans" cxnId="{4312B780-052D-4A7C-9841-316A14C07FEB}">
      <dgm:prSet/>
      <dgm:spPr/>
      <dgm:t>
        <a:bodyPr/>
        <a:lstStyle/>
        <a:p>
          <a:endParaRPr lang="en-US"/>
        </a:p>
      </dgm:t>
    </dgm:pt>
    <dgm:pt modelId="{1E049ABD-04B6-46D5-8709-41655595F1A5}">
      <dgm:prSet custT="1"/>
      <dgm:spPr/>
      <dgm:t>
        <a:bodyPr/>
        <a:lstStyle/>
        <a:p>
          <a:r>
            <a:rPr lang="en-US" sz="1600" dirty="0"/>
            <a:t>Practice </a:t>
          </a:r>
          <a:r>
            <a:rPr lang="en-US" sz="1800" dirty="0"/>
            <a:t>good</a:t>
          </a:r>
          <a:r>
            <a:rPr lang="en-US" sz="1600" dirty="0"/>
            <a:t> sleep habits</a:t>
          </a:r>
        </a:p>
      </dgm:t>
    </dgm:pt>
    <dgm:pt modelId="{9ADD3202-08C5-40D3-B0B5-BB739F18DE6E}" type="parTrans" cxnId="{23156D7F-A05F-4C74-9A78-E94925195498}">
      <dgm:prSet/>
      <dgm:spPr/>
      <dgm:t>
        <a:bodyPr/>
        <a:lstStyle/>
        <a:p>
          <a:endParaRPr lang="en-US"/>
        </a:p>
      </dgm:t>
    </dgm:pt>
    <dgm:pt modelId="{4977D9B1-1E41-4AB7-9627-914B120F1F10}" type="sibTrans" cxnId="{23156D7F-A05F-4C74-9A78-E94925195498}">
      <dgm:prSet/>
      <dgm:spPr/>
      <dgm:t>
        <a:bodyPr/>
        <a:lstStyle/>
        <a:p>
          <a:endParaRPr lang="en-US"/>
        </a:p>
      </dgm:t>
    </dgm:pt>
    <dgm:pt modelId="{17272905-7D40-4A10-A5A5-7ADF742AC0C6}">
      <dgm:prSet custT="1"/>
      <dgm:spPr/>
      <dgm:t>
        <a:bodyPr/>
        <a:lstStyle/>
        <a:p>
          <a:r>
            <a:rPr lang="en-US" sz="2400" dirty="0"/>
            <a:t>Caffeine</a:t>
          </a:r>
        </a:p>
      </dgm:t>
    </dgm:pt>
    <dgm:pt modelId="{3F43DBFF-215A-48B4-A9E7-C8262FA6951C}" type="parTrans" cxnId="{C0A42A34-DB27-401B-BDD2-127F47994EC1}">
      <dgm:prSet/>
      <dgm:spPr/>
      <dgm:t>
        <a:bodyPr/>
        <a:lstStyle/>
        <a:p>
          <a:endParaRPr lang="en-US"/>
        </a:p>
      </dgm:t>
    </dgm:pt>
    <dgm:pt modelId="{139FA27C-E794-4274-9EE1-C1BE173BA056}" type="sibTrans" cxnId="{C0A42A34-DB27-401B-BDD2-127F47994EC1}">
      <dgm:prSet/>
      <dgm:spPr/>
      <dgm:t>
        <a:bodyPr/>
        <a:lstStyle/>
        <a:p>
          <a:endParaRPr lang="en-US"/>
        </a:p>
      </dgm:t>
    </dgm:pt>
    <dgm:pt modelId="{F8184B51-EA41-4F98-B859-C4548E16911C}">
      <dgm:prSet custT="1"/>
      <dgm:spPr/>
      <dgm:t>
        <a:bodyPr/>
        <a:lstStyle/>
        <a:p>
          <a:r>
            <a:rPr lang="en-US" sz="1600" dirty="0"/>
            <a:t>Avoid </a:t>
          </a:r>
          <a:r>
            <a:rPr lang="en-US" sz="1800" dirty="0"/>
            <a:t>caffeine</a:t>
          </a:r>
          <a:r>
            <a:rPr lang="en-US" sz="1600" dirty="0"/>
            <a:t> before bedtime</a:t>
          </a:r>
        </a:p>
      </dgm:t>
    </dgm:pt>
    <dgm:pt modelId="{95C8C8F1-243F-4560-9BFE-D568A672C45C}" type="parTrans" cxnId="{66AB937F-9D7F-4BAF-A4F7-9BEBEFA9FF35}">
      <dgm:prSet/>
      <dgm:spPr/>
      <dgm:t>
        <a:bodyPr/>
        <a:lstStyle/>
        <a:p>
          <a:endParaRPr lang="en-US"/>
        </a:p>
      </dgm:t>
    </dgm:pt>
    <dgm:pt modelId="{196A0B76-8E37-48EA-AC60-2329B8A2506E}" type="sibTrans" cxnId="{66AB937F-9D7F-4BAF-A4F7-9BEBEFA9FF35}">
      <dgm:prSet/>
      <dgm:spPr/>
      <dgm:t>
        <a:bodyPr/>
        <a:lstStyle/>
        <a:p>
          <a:endParaRPr lang="en-US"/>
        </a:p>
      </dgm:t>
    </dgm:pt>
    <dgm:pt modelId="{9FAD909B-822F-485D-BD96-CE2D3E44D304}">
      <dgm:prSet custT="1"/>
      <dgm:spPr/>
      <dgm:t>
        <a:bodyPr/>
        <a:lstStyle/>
        <a:p>
          <a:r>
            <a:rPr lang="en-US" sz="2400" dirty="0"/>
            <a:t>Relax</a:t>
          </a:r>
        </a:p>
      </dgm:t>
    </dgm:pt>
    <dgm:pt modelId="{D4D312EA-81EB-454E-9E79-9233E7B7CEF2}" type="parTrans" cxnId="{7035B654-34F8-4742-BAD4-E6B7B064F28B}">
      <dgm:prSet/>
      <dgm:spPr/>
      <dgm:t>
        <a:bodyPr/>
        <a:lstStyle/>
        <a:p>
          <a:endParaRPr lang="en-US"/>
        </a:p>
      </dgm:t>
    </dgm:pt>
    <dgm:pt modelId="{7E34F9D6-4D42-42F8-83FA-B4A84817408F}" type="sibTrans" cxnId="{7035B654-34F8-4742-BAD4-E6B7B064F28B}">
      <dgm:prSet/>
      <dgm:spPr/>
      <dgm:t>
        <a:bodyPr/>
        <a:lstStyle/>
        <a:p>
          <a:endParaRPr lang="en-US"/>
        </a:p>
      </dgm:t>
    </dgm:pt>
    <dgm:pt modelId="{0C2857A2-FE7B-4141-A312-7BA67A62B491}">
      <dgm:prSet/>
      <dgm:spPr/>
      <dgm:t>
        <a:bodyPr/>
        <a:lstStyle/>
        <a:p>
          <a:r>
            <a:rPr lang="en-US" dirty="0"/>
            <a:t>Establish relaxing bedtime routine (ban smart phones from bedroom!)</a:t>
          </a:r>
        </a:p>
      </dgm:t>
    </dgm:pt>
    <dgm:pt modelId="{019923B7-E294-42A3-A21B-1C4BB00AB71A}" type="parTrans" cxnId="{0D1590D8-D2CA-4377-A398-D63611EA4674}">
      <dgm:prSet/>
      <dgm:spPr/>
      <dgm:t>
        <a:bodyPr/>
        <a:lstStyle/>
        <a:p>
          <a:endParaRPr lang="en-US"/>
        </a:p>
      </dgm:t>
    </dgm:pt>
    <dgm:pt modelId="{4CA02596-3C34-45EA-9E86-D587263A9FC0}" type="sibTrans" cxnId="{0D1590D8-D2CA-4377-A398-D63611EA4674}">
      <dgm:prSet/>
      <dgm:spPr/>
      <dgm:t>
        <a:bodyPr/>
        <a:lstStyle/>
        <a:p>
          <a:endParaRPr lang="en-US"/>
        </a:p>
      </dgm:t>
    </dgm:pt>
    <dgm:pt modelId="{8130AD65-4C73-4B0F-BCFE-A1D63630EC38}">
      <dgm:prSet custT="1"/>
      <dgm:spPr/>
      <dgm:t>
        <a:bodyPr/>
        <a:lstStyle/>
        <a:p>
          <a:r>
            <a:rPr lang="en-US" sz="2400" dirty="0"/>
            <a:t>Ask</a:t>
          </a:r>
          <a:endParaRPr lang="en-US" sz="2000" dirty="0"/>
        </a:p>
      </dgm:t>
    </dgm:pt>
    <dgm:pt modelId="{BFD53717-6793-4B0F-9F21-20D8583F333E}" type="parTrans" cxnId="{E31BCFC6-5955-4F4C-B072-C130D70CC500}">
      <dgm:prSet/>
      <dgm:spPr/>
      <dgm:t>
        <a:bodyPr/>
        <a:lstStyle/>
        <a:p>
          <a:endParaRPr lang="en-US"/>
        </a:p>
      </dgm:t>
    </dgm:pt>
    <dgm:pt modelId="{B74CEB22-3EDE-405C-93E8-5FE5DEFFF880}" type="sibTrans" cxnId="{E31BCFC6-5955-4F4C-B072-C130D70CC500}">
      <dgm:prSet/>
      <dgm:spPr/>
      <dgm:t>
        <a:bodyPr/>
        <a:lstStyle/>
        <a:p>
          <a:endParaRPr lang="en-US"/>
        </a:p>
      </dgm:t>
    </dgm:pt>
    <dgm:pt modelId="{0D357798-3FC4-44DF-90D8-D5F06F5D97DB}">
      <dgm:prSet custT="1"/>
      <dgm:spPr/>
      <dgm:t>
        <a:bodyPr/>
        <a:lstStyle/>
        <a:p>
          <a:r>
            <a:rPr lang="en-US" sz="1600" dirty="0"/>
            <a:t>Ask for help: </a:t>
          </a:r>
          <a:r>
            <a:rPr lang="en-US" sz="1800" dirty="0"/>
            <a:t>Friends</a:t>
          </a:r>
          <a:r>
            <a:rPr lang="en-US" sz="1600" dirty="0"/>
            <a:t>, family, GP</a:t>
          </a:r>
        </a:p>
      </dgm:t>
    </dgm:pt>
    <dgm:pt modelId="{5DA8A14B-8C88-41D8-B8D9-B75127AF2002}" type="parTrans" cxnId="{5E89E0B1-6F42-4B80-AF3F-AD636326A3BC}">
      <dgm:prSet/>
      <dgm:spPr/>
      <dgm:t>
        <a:bodyPr/>
        <a:lstStyle/>
        <a:p>
          <a:endParaRPr lang="en-US"/>
        </a:p>
      </dgm:t>
    </dgm:pt>
    <dgm:pt modelId="{E77DE010-2DEB-4009-A29E-0F84746D6801}" type="sibTrans" cxnId="{5E89E0B1-6F42-4B80-AF3F-AD636326A3BC}">
      <dgm:prSet/>
      <dgm:spPr/>
      <dgm:t>
        <a:bodyPr/>
        <a:lstStyle/>
        <a:p>
          <a:endParaRPr lang="en-US"/>
        </a:p>
      </dgm:t>
    </dgm:pt>
    <dgm:pt modelId="{B12EDF54-4590-B241-9BA0-8BB4B0FC7796}" type="pres">
      <dgm:prSet presAssocID="{27C49085-BCD7-4D52-9232-6A261EBE40BC}" presName="Name0" presStyleCnt="0">
        <dgm:presLayoutVars>
          <dgm:dir/>
          <dgm:animLvl val="lvl"/>
          <dgm:resizeHandles val="exact"/>
        </dgm:presLayoutVars>
      </dgm:prSet>
      <dgm:spPr/>
    </dgm:pt>
    <dgm:pt modelId="{5973DB3D-DF2D-1346-8A1D-A05666BC4C70}" type="pres">
      <dgm:prSet presAssocID="{6F5C9F76-0CBB-44F5-9C3F-19638DC92C2C}" presName="linNode" presStyleCnt="0"/>
      <dgm:spPr/>
    </dgm:pt>
    <dgm:pt modelId="{4CB2723F-D4F8-6F43-B77D-51452369DC1E}" type="pres">
      <dgm:prSet presAssocID="{6F5C9F76-0CBB-44F5-9C3F-19638DC92C2C}" presName="parentText" presStyleLbl="solidFgAcc1" presStyleIdx="0" presStyleCnt="6">
        <dgm:presLayoutVars>
          <dgm:chMax val="1"/>
          <dgm:bulletEnabled/>
        </dgm:presLayoutVars>
      </dgm:prSet>
      <dgm:spPr/>
    </dgm:pt>
    <dgm:pt modelId="{8C0BEC7A-B2CF-3740-B9A9-B577C70C92BD}" type="pres">
      <dgm:prSet presAssocID="{6F5C9F76-0CBB-44F5-9C3F-19638DC92C2C}" presName="descendantText" presStyleLbl="alignNode1" presStyleIdx="0" presStyleCnt="6">
        <dgm:presLayoutVars>
          <dgm:bulletEnabled/>
        </dgm:presLayoutVars>
      </dgm:prSet>
      <dgm:spPr/>
    </dgm:pt>
    <dgm:pt modelId="{DCEA9A8F-6A98-984D-B750-C45792DD55FA}" type="pres">
      <dgm:prSet presAssocID="{6E5C5AD9-2368-40C5-8E0E-323FB04A057D}" presName="sp" presStyleCnt="0"/>
      <dgm:spPr/>
    </dgm:pt>
    <dgm:pt modelId="{F74FDCC1-A750-1C4C-944D-2E36F732B3DE}" type="pres">
      <dgm:prSet presAssocID="{85C8B6E8-C8A5-4243-A04C-4300CEA83EDE}" presName="linNode" presStyleCnt="0"/>
      <dgm:spPr/>
    </dgm:pt>
    <dgm:pt modelId="{B6B62AA1-B6C8-2C43-96F3-0EBE1A68B8E7}" type="pres">
      <dgm:prSet presAssocID="{85C8B6E8-C8A5-4243-A04C-4300CEA83EDE}" presName="parentText" presStyleLbl="solidFgAcc1" presStyleIdx="1" presStyleCnt="6">
        <dgm:presLayoutVars>
          <dgm:chMax val="1"/>
          <dgm:bulletEnabled/>
        </dgm:presLayoutVars>
      </dgm:prSet>
      <dgm:spPr/>
    </dgm:pt>
    <dgm:pt modelId="{0E7B9852-A5BE-BE41-A43C-859576B6C93D}" type="pres">
      <dgm:prSet presAssocID="{85C8B6E8-C8A5-4243-A04C-4300CEA83EDE}" presName="descendantText" presStyleLbl="alignNode1" presStyleIdx="1" presStyleCnt="6">
        <dgm:presLayoutVars>
          <dgm:bulletEnabled/>
        </dgm:presLayoutVars>
      </dgm:prSet>
      <dgm:spPr/>
    </dgm:pt>
    <dgm:pt modelId="{4275F824-B6BA-CD4F-97AA-2F2C74918E29}" type="pres">
      <dgm:prSet presAssocID="{984CFF30-1AC7-40CD-A230-81A3C98B7560}" presName="sp" presStyleCnt="0"/>
      <dgm:spPr/>
    </dgm:pt>
    <dgm:pt modelId="{501BA14C-FE01-654F-A7AD-F4CD75CD97E2}" type="pres">
      <dgm:prSet presAssocID="{AF38E1E5-F785-4397-AA2B-6951247866FC}" presName="linNode" presStyleCnt="0"/>
      <dgm:spPr/>
    </dgm:pt>
    <dgm:pt modelId="{DDA80D9A-8173-7444-9625-12CF647F2F49}" type="pres">
      <dgm:prSet presAssocID="{AF38E1E5-F785-4397-AA2B-6951247866FC}" presName="parentText" presStyleLbl="solidFgAcc1" presStyleIdx="2" presStyleCnt="6">
        <dgm:presLayoutVars>
          <dgm:chMax val="1"/>
          <dgm:bulletEnabled/>
        </dgm:presLayoutVars>
      </dgm:prSet>
      <dgm:spPr/>
    </dgm:pt>
    <dgm:pt modelId="{F9DAB234-2CA5-F246-AE9B-E418D5B7B0D9}" type="pres">
      <dgm:prSet presAssocID="{AF38E1E5-F785-4397-AA2B-6951247866FC}" presName="descendantText" presStyleLbl="alignNode1" presStyleIdx="2" presStyleCnt="6">
        <dgm:presLayoutVars>
          <dgm:bulletEnabled/>
        </dgm:presLayoutVars>
      </dgm:prSet>
      <dgm:spPr/>
    </dgm:pt>
    <dgm:pt modelId="{6EC17EB3-329D-FC47-B6B4-52196B9C0511}" type="pres">
      <dgm:prSet presAssocID="{931AB5C1-33D0-48C3-A6B8-0F8BC632B163}" presName="sp" presStyleCnt="0"/>
      <dgm:spPr/>
    </dgm:pt>
    <dgm:pt modelId="{3307FA2D-E4FE-6B4C-94DB-677AFAC80681}" type="pres">
      <dgm:prSet presAssocID="{17272905-7D40-4A10-A5A5-7ADF742AC0C6}" presName="linNode" presStyleCnt="0"/>
      <dgm:spPr/>
    </dgm:pt>
    <dgm:pt modelId="{2982C148-1835-7B47-914B-F8FC2581855F}" type="pres">
      <dgm:prSet presAssocID="{17272905-7D40-4A10-A5A5-7ADF742AC0C6}" presName="parentText" presStyleLbl="solidFgAcc1" presStyleIdx="3" presStyleCnt="6">
        <dgm:presLayoutVars>
          <dgm:chMax val="1"/>
          <dgm:bulletEnabled/>
        </dgm:presLayoutVars>
      </dgm:prSet>
      <dgm:spPr/>
    </dgm:pt>
    <dgm:pt modelId="{322B2EA5-333A-404F-9369-D60A81F53BC5}" type="pres">
      <dgm:prSet presAssocID="{17272905-7D40-4A10-A5A5-7ADF742AC0C6}" presName="descendantText" presStyleLbl="alignNode1" presStyleIdx="3" presStyleCnt="6">
        <dgm:presLayoutVars>
          <dgm:bulletEnabled/>
        </dgm:presLayoutVars>
      </dgm:prSet>
      <dgm:spPr/>
    </dgm:pt>
    <dgm:pt modelId="{E2A2869D-CB63-DC4D-AB60-BB148A20A795}" type="pres">
      <dgm:prSet presAssocID="{139FA27C-E794-4274-9EE1-C1BE173BA056}" presName="sp" presStyleCnt="0"/>
      <dgm:spPr/>
    </dgm:pt>
    <dgm:pt modelId="{A3209DC5-D05A-B849-B648-D98095C87A64}" type="pres">
      <dgm:prSet presAssocID="{9FAD909B-822F-485D-BD96-CE2D3E44D304}" presName="linNode" presStyleCnt="0"/>
      <dgm:spPr/>
    </dgm:pt>
    <dgm:pt modelId="{F8FB9D4B-5876-8340-9854-7590522EBA19}" type="pres">
      <dgm:prSet presAssocID="{9FAD909B-822F-485D-BD96-CE2D3E44D304}" presName="parentText" presStyleLbl="solidFgAcc1" presStyleIdx="4" presStyleCnt="6">
        <dgm:presLayoutVars>
          <dgm:chMax val="1"/>
          <dgm:bulletEnabled/>
        </dgm:presLayoutVars>
      </dgm:prSet>
      <dgm:spPr/>
    </dgm:pt>
    <dgm:pt modelId="{D84FF64D-20D8-1B4B-A819-5A7E95336F83}" type="pres">
      <dgm:prSet presAssocID="{9FAD909B-822F-485D-BD96-CE2D3E44D304}" presName="descendantText" presStyleLbl="alignNode1" presStyleIdx="4" presStyleCnt="6">
        <dgm:presLayoutVars>
          <dgm:bulletEnabled/>
        </dgm:presLayoutVars>
      </dgm:prSet>
      <dgm:spPr/>
    </dgm:pt>
    <dgm:pt modelId="{C33D974D-1B27-4B43-A292-2658BF9797D2}" type="pres">
      <dgm:prSet presAssocID="{7E34F9D6-4D42-42F8-83FA-B4A84817408F}" presName="sp" presStyleCnt="0"/>
      <dgm:spPr/>
    </dgm:pt>
    <dgm:pt modelId="{15E7FDAC-E7E8-5143-9070-6D19A19ADD7C}" type="pres">
      <dgm:prSet presAssocID="{8130AD65-4C73-4B0F-BCFE-A1D63630EC38}" presName="linNode" presStyleCnt="0"/>
      <dgm:spPr/>
    </dgm:pt>
    <dgm:pt modelId="{930A5ED3-252E-4D44-B9F1-66AAC62BACA6}" type="pres">
      <dgm:prSet presAssocID="{8130AD65-4C73-4B0F-BCFE-A1D63630EC38}" presName="parentText" presStyleLbl="solidFgAcc1" presStyleIdx="5" presStyleCnt="6">
        <dgm:presLayoutVars>
          <dgm:chMax val="1"/>
          <dgm:bulletEnabled/>
        </dgm:presLayoutVars>
      </dgm:prSet>
      <dgm:spPr/>
    </dgm:pt>
    <dgm:pt modelId="{A95F9692-281E-7248-8DD6-3E7EDEA7C4ED}" type="pres">
      <dgm:prSet presAssocID="{8130AD65-4C73-4B0F-BCFE-A1D63630EC38}" presName="descendantText" presStyleLbl="alignNode1" presStyleIdx="5" presStyleCnt="6">
        <dgm:presLayoutVars>
          <dgm:bulletEnabled/>
        </dgm:presLayoutVars>
      </dgm:prSet>
      <dgm:spPr/>
    </dgm:pt>
  </dgm:ptLst>
  <dgm:cxnLst>
    <dgm:cxn modelId="{C0DD4812-0DF9-C245-ADFA-23675A7DF309}" type="presOf" srcId="{6F5C9F76-0CBB-44F5-9C3F-19638DC92C2C}" destId="{4CB2723F-D4F8-6F43-B77D-51452369DC1E}" srcOrd="0" destOrd="0" presId="urn:microsoft.com/office/officeart/2016/7/layout/VerticalHollowActionList"/>
    <dgm:cxn modelId="{71B52F13-F6CE-8E40-841B-79CCC873D1F8}" type="presOf" srcId="{0C2857A2-FE7B-4141-A312-7BA67A62B491}" destId="{D84FF64D-20D8-1B4B-A819-5A7E95336F83}" srcOrd="0" destOrd="0" presId="urn:microsoft.com/office/officeart/2016/7/layout/VerticalHollowActionList"/>
    <dgm:cxn modelId="{84467F1D-D112-D940-8F01-BA6F7429B37C}" type="presOf" srcId="{EB06A4DA-91EC-4A63-BC5F-AB99517612FA}" destId="{8C0BEC7A-B2CF-3740-B9A9-B577C70C92BD}" srcOrd="0" destOrd="0" presId="urn:microsoft.com/office/officeart/2016/7/layout/VerticalHollowActionList"/>
    <dgm:cxn modelId="{9C95841E-C532-E44A-B283-86041F46A005}" type="presOf" srcId="{1E049ABD-04B6-46D5-8709-41655595F1A5}" destId="{F9DAB234-2CA5-F246-AE9B-E418D5B7B0D9}" srcOrd="0" destOrd="0" presId="urn:microsoft.com/office/officeart/2016/7/layout/VerticalHollowActionList"/>
    <dgm:cxn modelId="{C0A42A34-DB27-401B-BDD2-127F47994EC1}" srcId="{27C49085-BCD7-4D52-9232-6A261EBE40BC}" destId="{17272905-7D40-4A10-A5A5-7ADF742AC0C6}" srcOrd="3" destOrd="0" parTransId="{3F43DBFF-215A-48B4-A9E7-C8262FA6951C}" sibTransId="{139FA27C-E794-4274-9EE1-C1BE173BA056}"/>
    <dgm:cxn modelId="{A097CF42-17C6-854E-A3F3-BA682F9F6E10}" type="presOf" srcId="{F8184B51-EA41-4F98-B859-C4548E16911C}" destId="{322B2EA5-333A-404F-9369-D60A81F53BC5}" srcOrd="0" destOrd="0" presId="urn:microsoft.com/office/officeart/2016/7/layout/VerticalHollowActionList"/>
    <dgm:cxn modelId="{3A483767-ACD3-B74C-B00B-77822BA31235}" type="presOf" srcId="{85C8B6E8-C8A5-4243-A04C-4300CEA83EDE}" destId="{B6B62AA1-B6C8-2C43-96F3-0EBE1A68B8E7}" srcOrd="0" destOrd="0" presId="urn:microsoft.com/office/officeart/2016/7/layout/VerticalHollowActionList"/>
    <dgm:cxn modelId="{B883AC72-EFB8-A44A-9573-2944309CB107}" type="presOf" srcId="{0D357798-3FC4-44DF-90D8-D5F06F5D97DB}" destId="{A95F9692-281E-7248-8DD6-3E7EDEA7C4ED}" srcOrd="0" destOrd="0" presId="urn:microsoft.com/office/officeart/2016/7/layout/VerticalHollowActionList"/>
    <dgm:cxn modelId="{7035B654-34F8-4742-BAD4-E6B7B064F28B}" srcId="{27C49085-BCD7-4D52-9232-6A261EBE40BC}" destId="{9FAD909B-822F-485D-BD96-CE2D3E44D304}" srcOrd="4" destOrd="0" parTransId="{D4D312EA-81EB-454E-9E79-9233E7B7CEF2}" sibTransId="{7E34F9D6-4D42-42F8-83FA-B4A84817408F}"/>
    <dgm:cxn modelId="{23156D7F-A05F-4C74-9A78-E94925195498}" srcId="{AF38E1E5-F785-4397-AA2B-6951247866FC}" destId="{1E049ABD-04B6-46D5-8709-41655595F1A5}" srcOrd="0" destOrd="0" parTransId="{9ADD3202-08C5-40D3-B0B5-BB739F18DE6E}" sibTransId="{4977D9B1-1E41-4AB7-9627-914B120F1F10}"/>
    <dgm:cxn modelId="{66AB937F-9D7F-4BAF-A4F7-9BEBEFA9FF35}" srcId="{17272905-7D40-4A10-A5A5-7ADF742AC0C6}" destId="{F8184B51-EA41-4F98-B859-C4548E16911C}" srcOrd="0" destOrd="0" parTransId="{95C8C8F1-243F-4560-9BFE-D568A672C45C}" sibTransId="{196A0B76-8E37-48EA-AC60-2329B8A2506E}"/>
    <dgm:cxn modelId="{4312B780-052D-4A7C-9841-316A14C07FEB}" srcId="{27C49085-BCD7-4D52-9232-6A261EBE40BC}" destId="{AF38E1E5-F785-4397-AA2B-6951247866FC}" srcOrd="2" destOrd="0" parTransId="{910BF591-54FB-47E8-9DD0-4614D10F2DE1}" sibTransId="{931AB5C1-33D0-48C3-A6B8-0F8BC632B163}"/>
    <dgm:cxn modelId="{11E7FF82-77F5-C248-8135-F5BFB68A8923}" type="presOf" srcId="{0A7B26E0-DAB8-405C-A8DC-35BE9AC4B1FC}" destId="{0E7B9852-A5BE-BE41-A43C-859576B6C93D}" srcOrd="0" destOrd="0" presId="urn:microsoft.com/office/officeart/2016/7/layout/VerticalHollowActionList"/>
    <dgm:cxn modelId="{C1BF5E97-6BC1-4753-B683-70F27B2F671F}" srcId="{27C49085-BCD7-4D52-9232-6A261EBE40BC}" destId="{6F5C9F76-0CBB-44F5-9C3F-19638DC92C2C}" srcOrd="0" destOrd="0" parTransId="{34A81071-C1E7-4D0A-829C-CE49414DDEE4}" sibTransId="{6E5C5AD9-2368-40C5-8E0E-323FB04A057D}"/>
    <dgm:cxn modelId="{4025D698-E8AC-5F40-9DF5-7A2E19B39ADE}" type="presOf" srcId="{8130AD65-4C73-4B0F-BCFE-A1D63630EC38}" destId="{930A5ED3-252E-4D44-B9F1-66AAC62BACA6}" srcOrd="0" destOrd="0" presId="urn:microsoft.com/office/officeart/2016/7/layout/VerticalHollowActionList"/>
    <dgm:cxn modelId="{CB36699B-75E1-4587-A23D-1730B03091E0}" srcId="{85C8B6E8-C8A5-4243-A04C-4300CEA83EDE}" destId="{0A7B26E0-DAB8-405C-A8DC-35BE9AC4B1FC}" srcOrd="0" destOrd="0" parTransId="{02146163-E2E4-4B4C-BEC0-10D576E92367}" sibTransId="{D9F84706-2BAA-4D73-83AD-936AF49DE5AF}"/>
    <dgm:cxn modelId="{AC17ADA3-749A-49DA-9545-5534B6C04E32}" srcId="{27C49085-BCD7-4D52-9232-6A261EBE40BC}" destId="{85C8B6E8-C8A5-4243-A04C-4300CEA83EDE}" srcOrd="1" destOrd="0" parTransId="{ECDB36DC-8977-43DD-9CDC-325F0771D96C}" sibTransId="{984CFF30-1AC7-40CD-A230-81A3C98B7560}"/>
    <dgm:cxn modelId="{5E89E0B1-6F42-4B80-AF3F-AD636326A3BC}" srcId="{8130AD65-4C73-4B0F-BCFE-A1D63630EC38}" destId="{0D357798-3FC4-44DF-90D8-D5F06F5D97DB}" srcOrd="0" destOrd="0" parTransId="{5DA8A14B-8C88-41D8-B8D9-B75127AF2002}" sibTransId="{E77DE010-2DEB-4009-A29E-0F84746D6801}"/>
    <dgm:cxn modelId="{490123B7-B12C-4CCE-99B6-999199224300}" srcId="{6F5C9F76-0CBB-44F5-9C3F-19638DC92C2C}" destId="{EB06A4DA-91EC-4A63-BC5F-AB99517612FA}" srcOrd="0" destOrd="0" parTransId="{8891688D-D356-4703-9362-BAE86CB40A04}" sibTransId="{B637AB90-978F-4284-BF68-CBD753ED6CC5}"/>
    <dgm:cxn modelId="{3E1193BD-489E-C444-ABC8-A9565801E3A3}" type="presOf" srcId="{AF38E1E5-F785-4397-AA2B-6951247866FC}" destId="{DDA80D9A-8173-7444-9625-12CF647F2F49}" srcOrd="0" destOrd="0" presId="urn:microsoft.com/office/officeart/2016/7/layout/VerticalHollowActionList"/>
    <dgm:cxn modelId="{24E027C4-B4E9-9F43-80BF-CFA54D2346D0}" type="presOf" srcId="{27C49085-BCD7-4D52-9232-6A261EBE40BC}" destId="{B12EDF54-4590-B241-9BA0-8BB4B0FC7796}" srcOrd="0" destOrd="0" presId="urn:microsoft.com/office/officeart/2016/7/layout/VerticalHollowActionList"/>
    <dgm:cxn modelId="{E31BCFC6-5955-4F4C-B072-C130D70CC500}" srcId="{27C49085-BCD7-4D52-9232-6A261EBE40BC}" destId="{8130AD65-4C73-4B0F-BCFE-A1D63630EC38}" srcOrd="5" destOrd="0" parTransId="{BFD53717-6793-4B0F-9F21-20D8583F333E}" sibTransId="{B74CEB22-3EDE-405C-93E8-5FE5DEFFF880}"/>
    <dgm:cxn modelId="{B9E9E5CA-A33C-8447-B381-0786A41ADB8E}" type="presOf" srcId="{9FAD909B-822F-485D-BD96-CE2D3E44D304}" destId="{F8FB9D4B-5876-8340-9854-7590522EBA19}" srcOrd="0" destOrd="0" presId="urn:microsoft.com/office/officeart/2016/7/layout/VerticalHollowActionList"/>
    <dgm:cxn modelId="{56BC2FD8-AE1D-B34A-86DB-76B300145687}" type="presOf" srcId="{17272905-7D40-4A10-A5A5-7ADF742AC0C6}" destId="{2982C148-1835-7B47-914B-F8FC2581855F}" srcOrd="0" destOrd="0" presId="urn:microsoft.com/office/officeart/2016/7/layout/VerticalHollowActionList"/>
    <dgm:cxn modelId="{0D1590D8-D2CA-4377-A398-D63611EA4674}" srcId="{9FAD909B-822F-485D-BD96-CE2D3E44D304}" destId="{0C2857A2-FE7B-4141-A312-7BA67A62B491}" srcOrd="0" destOrd="0" parTransId="{019923B7-E294-42A3-A21B-1C4BB00AB71A}" sibTransId="{4CA02596-3C34-45EA-9E86-D587263A9FC0}"/>
    <dgm:cxn modelId="{3712CA8D-0F57-6740-9D11-B5FF56D185A3}" type="presParOf" srcId="{B12EDF54-4590-B241-9BA0-8BB4B0FC7796}" destId="{5973DB3D-DF2D-1346-8A1D-A05666BC4C70}" srcOrd="0" destOrd="0" presId="urn:microsoft.com/office/officeart/2016/7/layout/VerticalHollowActionList"/>
    <dgm:cxn modelId="{CCB75C84-6868-7A47-91C4-4553517819B9}" type="presParOf" srcId="{5973DB3D-DF2D-1346-8A1D-A05666BC4C70}" destId="{4CB2723F-D4F8-6F43-B77D-51452369DC1E}" srcOrd="0" destOrd="0" presId="urn:microsoft.com/office/officeart/2016/7/layout/VerticalHollowActionList"/>
    <dgm:cxn modelId="{742AA20D-D039-5B45-AD22-9E95E2816327}" type="presParOf" srcId="{5973DB3D-DF2D-1346-8A1D-A05666BC4C70}" destId="{8C0BEC7A-B2CF-3740-B9A9-B577C70C92BD}" srcOrd="1" destOrd="0" presId="urn:microsoft.com/office/officeart/2016/7/layout/VerticalHollowActionList"/>
    <dgm:cxn modelId="{0F63373F-3B3A-DD44-9457-3C3808A82865}" type="presParOf" srcId="{B12EDF54-4590-B241-9BA0-8BB4B0FC7796}" destId="{DCEA9A8F-6A98-984D-B750-C45792DD55FA}" srcOrd="1" destOrd="0" presId="urn:microsoft.com/office/officeart/2016/7/layout/VerticalHollowActionList"/>
    <dgm:cxn modelId="{5CA17AE2-5FCA-A248-9FFA-0A76CF186005}" type="presParOf" srcId="{B12EDF54-4590-B241-9BA0-8BB4B0FC7796}" destId="{F74FDCC1-A750-1C4C-944D-2E36F732B3DE}" srcOrd="2" destOrd="0" presId="urn:microsoft.com/office/officeart/2016/7/layout/VerticalHollowActionList"/>
    <dgm:cxn modelId="{2A64BCA1-FF78-3042-9EAE-1FD4B0E03970}" type="presParOf" srcId="{F74FDCC1-A750-1C4C-944D-2E36F732B3DE}" destId="{B6B62AA1-B6C8-2C43-96F3-0EBE1A68B8E7}" srcOrd="0" destOrd="0" presId="urn:microsoft.com/office/officeart/2016/7/layout/VerticalHollowActionList"/>
    <dgm:cxn modelId="{113D6491-BFDD-8441-8BCF-8243EE59CE79}" type="presParOf" srcId="{F74FDCC1-A750-1C4C-944D-2E36F732B3DE}" destId="{0E7B9852-A5BE-BE41-A43C-859576B6C93D}" srcOrd="1" destOrd="0" presId="urn:microsoft.com/office/officeart/2016/7/layout/VerticalHollowActionList"/>
    <dgm:cxn modelId="{07B743A0-5DBC-9A43-8CD4-770AE43548DF}" type="presParOf" srcId="{B12EDF54-4590-B241-9BA0-8BB4B0FC7796}" destId="{4275F824-B6BA-CD4F-97AA-2F2C74918E29}" srcOrd="3" destOrd="0" presId="urn:microsoft.com/office/officeart/2016/7/layout/VerticalHollowActionList"/>
    <dgm:cxn modelId="{D65BC09D-4A01-D94A-8A80-8BCB47EDF27E}" type="presParOf" srcId="{B12EDF54-4590-B241-9BA0-8BB4B0FC7796}" destId="{501BA14C-FE01-654F-A7AD-F4CD75CD97E2}" srcOrd="4" destOrd="0" presId="urn:microsoft.com/office/officeart/2016/7/layout/VerticalHollowActionList"/>
    <dgm:cxn modelId="{A6DAB0A1-AB0C-F140-909B-9C60D44C0DC8}" type="presParOf" srcId="{501BA14C-FE01-654F-A7AD-F4CD75CD97E2}" destId="{DDA80D9A-8173-7444-9625-12CF647F2F49}" srcOrd="0" destOrd="0" presId="urn:microsoft.com/office/officeart/2016/7/layout/VerticalHollowActionList"/>
    <dgm:cxn modelId="{E13EE43C-4B62-D744-9235-37D1ADA31FD6}" type="presParOf" srcId="{501BA14C-FE01-654F-A7AD-F4CD75CD97E2}" destId="{F9DAB234-2CA5-F246-AE9B-E418D5B7B0D9}" srcOrd="1" destOrd="0" presId="urn:microsoft.com/office/officeart/2016/7/layout/VerticalHollowActionList"/>
    <dgm:cxn modelId="{B7FE0F05-582B-EA4C-9876-7A8929B29776}" type="presParOf" srcId="{B12EDF54-4590-B241-9BA0-8BB4B0FC7796}" destId="{6EC17EB3-329D-FC47-B6B4-52196B9C0511}" srcOrd="5" destOrd="0" presId="urn:microsoft.com/office/officeart/2016/7/layout/VerticalHollowActionList"/>
    <dgm:cxn modelId="{87A7ED50-1FBE-104E-89DF-0AB2F780C982}" type="presParOf" srcId="{B12EDF54-4590-B241-9BA0-8BB4B0FC7796}" destId="{3307FA2D-E4FE-6B4C-94DB-677AFAC80681}" srcOrd="6" destOrd="0" presId="urn:microsoft.com/office/officeart/2016/7/layout/VerticalHollowActionList"/>
    <dgm:cxn modelId="{0F0D5110-47EB-CB43-8CAA-DE2D0C3536C1}" type="presParOf" srcId="{3307FA2D-E4FE-6B4C-94DB-677AFAC80681}" destId="{2982C148-1835-7B47-914B-F8FC2581855F}" srcOrd="0" destOrd="0" presId="urn:microsoft.com/office/officeart/2016/7/layout/VerticalHollowActionList"/>
    <dgm:cxn modelId="{B3DFDA73-6954-3842-B38F-EF6EA420329C}" type="presParOf" srcId="{3307FA2D-E4FE-6B4C-94DB-677AFAC80681}" destId="{322B2EA5-333A-404F-9369-D60A81F53BC5}" srcOrd="1" destOrd="0" presId="urn:microsoft.com/office/officeart/2016/7/layout/VerticalHollowActionList"/>
    <dgm:cxn modelId="{960DB839-8130-5E49-9671-E55DA2DCBEE6}" type="presParOf" srcId="{B12EDF54-4590-B241-9BA0-8BB4B0FC7796}" destId="{E2A2869D-CB63-DC4D-AB60-BB148A20A795}" srcOrd="7" destOrd="0" presId="urn:microsoft.com/office/officeart/2016/7/layout/VerticalHollowActionList"/>
    <dgm:cxn modelId="{20DB057B-CDEC-0642-B020-84625430606B}" type="presParOf" srcId="{B12EDF54-4590-B241-9BA0-8BB4B0FC7796}" destId="{A3209DC5-D05A-B849-B648-D98095C87A64}" srcOrd="8" destOrd="0" presId="urn:microsoft.com/office/officeart/2016/7/layout/VerticalHollowActionList"/>
    <dgm:cxn modelId="{65038CD7-A7C6-1742-9BD1-E21125DB519E}" type="presParOf" srcId="{A3209DC5-D05A-B849-B648-D98095C87A64}" destId="{F8FB9D4B-5876-8340-9854-7590522EBA19}" srcOrd="0" destOrd="0" presId="urn:microsoft.com/office/officeart/2016/7/layout/VerticalHollowActionList"/>
    <dgm:cxn modelId="{D79340FF-E9A8-5C48-A7A6-31C52873DA42}" type="presParOf" srcId="{A3209DC5-D05A-B849-B648-D98095C87A64}" destId="{D84FF64D-20D8-1B4B-A819-5A7E95336F83}" srcOrd="1" destOrd="0" presId="urn:microsoft.com/office/officeart/2016/7/layout/VerticalHollowActionList"/>
    <dgm:cxn modelId="{02ACF7CB-719A-FF43-B1F4-4555C41CD916}" type="presParOf" srcId="{B12EDF54-4590-B241-9BA0-8BB4B0FC7796}" destId="{C33D974D-1B27-4B43-A292-2658BF9797D2}" srcOrd="9" destOrd="0" presId="urn:microsoft.com/office/officeart/2016/7/layout/VerticalHollowActionList"/>
    <dgm:cxn modelId="{C7977D28-9909-744A-95A4-2CA394851B72}" type="presParOf" srcId="{B12EDF54-4590-B241-9BA0-8BB4B0FC7796}" destId="{15E7FDAC-E7E8-5143-9070-6D19A19ADD7C}" srcOrd="10" destOrd="0" presId="urn:microsoft.com/office/officeart/2016/7/layout/VerticalHollowActionList"/>
    <dgm:cxn modelId="{EE6D1AB7-2044-B74C-B193-873156E5E630}" type="presParOf" srcId="{15E7FDAC-E7E8-5143-9070-6D19A19ADD7C}" destId="{930A5ED3-252E-4D44-B9F1-66AAC62BACA6}" srcOrd="0" destOrd="0" presId="urn:microsoft.com/office/officeart/2016/7/layout/VerticalHollowActionList"/>
    <dgm:cxn modelId="{013EF5F3-CC9B-D54E-ACCF-A36D73FA7277}" type="presParOf" srcId="{15E7FDAC-E7E8-5143-9070-6D19A19ADD7C}" destId="{A95F9692-281E-7248-8DD6-3E7EDEA7C4E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3BDF6-9D11-42AE-A7E9-A32FC111D9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8B28C9-ABB7-4384-B625-CF8ECAE74C06}">
      <dgm:prSet/>
      <dgm:spPr/>
      <dgm:t>
        <a:bodyPr/>
        <a:lstStyle/>
        <a:p>
          <a:r>
            <a:rPr lang="en-GB" dirty="0"/>
            <a:t>Felt down or depressed or hopeless?</a:t>
          </a:r>
          <a:endParaRPr lang="en-US" dirty="0"/>
        </a:p>
      </dgm:t>
    </dgm:pt>
    <dgm:pt modelId="{F71DBC94-3F9F-4CC2-BEBC-B2B695CECF9D}" type="parTrans" cxnId="{31DDDB4C-3499-4634-B25B-8077375553BB}">
      <dgm:prSet/>
      <dgm:spPr/>
      <dgm:t>
        <a:bodyPr/>
        <a:lstStyle/>
        <a:p>
          <a:endParaRPr lang="en-US"/>
        </a:p>
      </dgm:t>
    </dgm:pt>
    <dgm:pt modelId="{0543A7C1-46E3-4F67-88F2-9AFDF6A2B18D}" type="sibTrans" cxnId="{31DDDB4C-3499-4634-B25B-8077375553BB}">
      <dgm:prSet/>
      <dgm:spPr/>
      <dgm:t>
        <a:bodyPr/>
        <a:lstStyle/>
        <a:p>
          <a:endParaRPr lang="en-US"/>
        </a:p>
      </dgm:t>
    </dgm:pt>
    <dgm:pt modelId="{7BA6C4A6-C2E7-4D85-99AA-4F3AC42AAEA1}">
      <dgm:prSet/>
      <dgm:spPr/>
      <dgm:t>
        <a:bodyPr/>
        <a:lstStyle/>
        <a:p>
          <a:r>
            <a:rPr lang="en-GB" dirty="0"/>
            <a:t>Been bothered by little interest or pleasure in doing things? </a:t>
          </a:r>
          <a:endParaRPr lang="en-US" dirty="0"/>
        </a:p>
      </dgm:t>
    </dgm:pt>
    <dgm:pt modelId="{BFE6F8BE-5CEC-475B-A63B-0A23496B921B}" type="parTrans" cxnId="{F840B406-C917-400E-8953-18B13F472F39}">
      <dgm:prSet/>
      <dgm:spPr/>
      <dgm:t>
        <a:bodyPr/>
        <a:lstStyle/>
        <a:p>
          <a:endParaRPr lang="en-US"/>
        </a:p>
      </dgm:t>
    </dgm:pt>
    <dgm:pt modelId="{D9EF356D-9C78-41CA-B94B-29D9F0EA08E9}" type="sibTrans" cxnId="{F840B406-C917-400E-8953-18B13F472F39}">
      <dgm:prSet/>
      <dgm:spPr/>
      <dgm:t>
        <a:bodyPr/>
        <a:lstStyle/>
        <a:p>
          <a:endParaRPr lang="en-US"/>
        </a:p>
      </dgm:t>
    </dgm:pt>
    <dgm:pt modelId="{54E635E6-6CC3-434B-8848-E65FBF65DBE5}" type="pres">
      <dgm:prSet presAssocID="{5ED3BDF6-9D11-42AE-A7E9-A32FC111D92E}" presName="linear" presStyleCnt="0">
        <dgm:presLayoutVars>
          <dgm:animLvl val="lvl"/>
          <dgm:resizeHandles val="exact"/>
        </dgm:presLayoutVars>
      </dgm:prSet>
      <dgm:spPr/>
    </dgm:pt>
    <dgm:pt modelId="{1B159E54-358B-5447-A376-8C2AD6AAFE53}" type="pres">
      <dgm:prSet presAssocID="{D58B28C9-ABB7-4384-B625-CF8ECAE74C06}" presName="parentText" presStyleLbl="node1" presStyleIdx="0" presStyleCnt="2">
        <dgm:presLayoutVars>
          <dgm:chMax val="0"/>
          <dgm:bulletEnabled val="1"/>
        </dgm:presLayoutVars>
      </dgm:prSet>
      <dgm:spPr/>
    </dgm:pt>
    <dgm:pt modelId="{0ACE4640-1576-2842-987E-0DC675E7EE88}" type="pres">
      <dgm:prSet presAssocID="{0543A7C1-46E3-4F67-88F2-9AFDF6A2B18D}" presName="spacer" presStyleCnt="0"/>
      <dgm:spPr/>
    </dgm:pt>
    <dgm:pt modelId="{00E1B93D-546B-9D43-8C99-54CFCA649117}" type="pres">
      <dgm:prSet presAssocID="{7BA6C4A6-C2E7-4D85-99AA-4F3AC42AAEA1}" presName="parentText" presStyleLbl="node1" presStyleIdx="1" presStyleCnt="2">
        <dgm:presLayoutVars>
          <dgm:chMax val="0"/>
          <dgm:bulletEnabled val="1"/>
        </dgm:presLayoutVars>
      </dgm:prSet>
      <dgm:spPr/>
    </dgm:pt>
  </dgm:ptLst>
  <dgm:cxnLst>
    <dgm:cxn modelId="{F840B406-C917-400E-8953-18B13F472F39}" srcId="{5ED3BDF6-9D11-42AE-A7E9-A32FC111D92E}" destId="{7BA6C4A6-C2E7-4D85-99AA-4F3AC42AAEA1}" srcOrd="1" destOrd="0" parTransId="{BFE6F8BE-5CEC-475B-A63B-0A23496B921B}" sibTransId="{D9EF356D-9C78-41CA-B94B-29D9F0EA08E9}"/>
    <dgm:cxn modelId="{5BE32425-E832-6744-B1E2-B969EF251080}" type="presOf" srcId="{5ED3BDF6-9D11-42AE-A7E9-A32FC111D92E}" destId="{54E635E6-6CC3-434B-8848-E65FBF65DBE5}" srcOrd="0" destOrd="0" presId="urn:microsoft.com/office/officeart/2005/8/layout/vList2"/>
    <dgm:cxn modelId="{3BA9A42E-09A3-7D4E-8179-361C5B040C8B}" type="presOf" srcId="{D58B28C9-ABB7-4384-B625-CF8ECAE74C06}" destId="{1B159E54-358B-5447-A376-8C2AD6AAFE53}" srcOrd="0" destOrd="0" presId="urn:microsoft.com/office/officeart/2005/8/layout/vList2"/>
    <dgm:cxn modelId="{31DDDB4C-3499-4634-B25B-8077375553BB}" srcId="{5ED3BDF6-9D11-42AE-A7E9-A32FC111D92E}" destId="{D58B28C9-ABB7-4384-B625-CF8ECAE74C06}" srcOrd="0" destOrd="0" parTransId="{F71DBC94-3F9F-4CC2-BEBC-B2B695CECF9D}" sibTransId="{0543A7C1-46E3-4F67-88F2-9AFDF6A2B18D}"/>
    <dgm:cxn modelId="{6D4494E8-A9AA-9C4A-86CA-733FFDF58B6E}" type="presOf" srcId="{7BA6C4A6-C2E7-4D85-99AA-4F3AC42AAEA1}" destId="{00E1B93D-546B-9D43-8C99-54CFCA649117}" srcOrd="0" destOrd="0" presId="urn:microsoft.com/office/officeart/2005/8/layout/vList2"/>
    <dgm:cxn modelId="{23EFCDDB-5375-0D4A-8C5F-27A531B866BC}" type="presParOf" srcId="{54E635E6-6CC3-434B-8848-E65FBF65DBE5}" destId="{1B159E54-358B-5447-A376-8C2AD6AAFE53}" srcOrd="0" destOrd="0" presId="urn:microsoft.com/office/officeart/2005/8/layout/vList2"/>
    <dgm:cxn modelId="{558A234C-8BFF-434F-BD56-B28C56E90DA9}" type="presParOf" srcId="{54E635E6-6CC3-434B-8848-E65FBF65DBE5}" destId="{0ACE4640-1576-2842-987E-0DC675E7EE88}" srcOrd="1" destOrd="0" presId="urn:microsoft.com/office/officeart/2005/8/layout/vList2"/>
    <dgm:cxn modelId="{3055CEE4-0934-EA4E-8BB7-31CB3C6E0F63}" type="presParOf" srcId="{54E635E6-6CC3-434B-8848-E65FBF65DBE5}" destId="{00E1B93D-546B-9D43-8C99-54CFCA6491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E9257-0A52-4391-97A5-256E42FE98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41B3C7-A624-4DE4-9630-353F5A9A5867}">
      <dgm:prSet/>
      <dgm:spPr/>
      <dgm:t>
        <a:bodyPr/>
        <a:lstStyle/>
        <a:p>
          <a:r>
            <a:rPr lang="en-GB" dirty="0"/>
            <a:t>Little interest or pleasure in things</a:t>
          </a:r>
          <a:endParaRPr lang="en-US" dirty="0"/>
        </a:p>
      </dgm:t>
    </dgm:pt>
    <dgm:pt modelId="{2BE65B08-0CB6-464E-8088-06A4735DC110}" type="parTrans" cxnId="{CCD369C2-21B0-4402-8050-B270F980621D}">
      <dgm:prSet/>
      <dgm:spPr/>
      <dgm:t>
        <a:bodyPr/>
        <a:lstStyle/>
        <a:p>
          <a:endParaRPr lang="en-US"/>
        </a:p>
      </dgm:t>
    </dgm:pt>
    <dgm:pt modelId="{44F57340-B1C8-409D-B362-FA4F9D181313}" type="sibTrans" cxnId="{CCD369C2-21B0-4402-8050-B270F980621D}">
      <dgm:prSet/>
      <dgm:spPr/>
      <dgm:t>
        <a:bodyPr/>
        <a:lstStyle/>
        <a:p>
          <a:endParaRPr lang="en-US"/>
        </a:p>
      </dgm:t>
    </dgm:pt>
    <dgm:pt modelId="{8AFAF97A-1CC9-4E19-A3BA-62FD7B5EF044}">
      <dgm:prSet/>
      <dgm:spPr/>
      <dgm:t>
        <a:bodyPr/>
        <a:lstStyle/>
        <a:p>
          <a:r>
            <a:rPr lang="en-GB" dirty="0"/>
            <a:t>Mood: low, down, depressed, hopeless</a:t>
          </a:r>
          <a:endParaRPr lang="en-US" dirty="0"/>
        </a:p>
      </dgm:t>
    </dgm:pt>
    <dgm:pt modelId="{50402EEF-93F6-4599-BAC3-CB65E8B9013A}" type="parTrans" cxnId="{E11EBB31-F93C-421C-9893-A98B714D8540}">
      <dgm:prSet/>
      <dgm:spPr/>
      <dgm:t>
        <a:bodyPr/>
        <a:lstStyle/>
        <a:p>
          <a:endParaRPr lang="en-US"/>
        </a:p>
      </dgm:t>
    </dgm:pt>
    <dgm:pt modelId="{E5B59C53-2293-429D-B22C-B695DCB2E6D3}" type="sibTrans" cxnId="{E11EBB31-F93C-421C-9893-A98B714D8540}">
      <dgm:prSet/>
      <dgm:spPr/>
      <dgm:t>
        <a:bodyPr/>
        <a:lstStyle/>
        <a:p>
          <a:endParaRPr lang="en-US"/>
        </a:p>
      </dgm:t>
    </dgm:pt>
    <dgm:pt modelId="{9061A89F-B210-4FF6-856E-CE2C733F01D3}">
      <dgm:prSet/>
      <dgm:spPr/>
      <dgm:t>
        <a:bodyPr/>
        <a:lstStyle/>
        <a:p>
          <a:r>
            <a:rPr lang="en-GB" dirty="0"/>
            <a:t>Sleep</a:t>
          </a:r>
          <a:endParaRPr lang="en-US" dirty="0"/>
        </a:p>
      </dgm:t>
    </dgm:pt>
    <dgm:pt modelId="{230AB2A2-E175-4389-AF34-C1FEB1DAEDD8}" type="parTrans" cxnId="{B749FE00-E51B-4AEC-888F-C04094857E26}">
      <dgm:prSet/>
      <dgm:spPr/>
      <dgm:t>
        <a:bodyPr/>
        <a:lstStyle/>
        <a:p>
          <a:endParaRPr lang="en-US"/>
        </a:p>
      </dgm:t>
    </dgm:pt>
    <dgm:pt modelId="{26E63D75-B870-4A8F-9FA1-BCFD64D0EFA7}" type="sibTrans" cxnId="{B749FE00-E51B-4AEC-888F-C04094857E26}">
      <dgm:prSet/>
      <dgm:spPr/>
      <dgm:t>
        <a:bodyPr/>
        <a:lstStyle/>
        <a:p>
          <a:endParaRPr lang="en-US"/>
        </a:p>
      </dgm:t>
    </dgm:pt>
    <dgm:pt modelId="{00A4EADD-7A81-4BD0-978D-BA80B41D5222}">
      <dgm:prSet/>
      <dgm:spPr/>
      <dgm:t>
        <a:bodyPr/>
        <a:lstStyle/>
        <a:p>
          <a:r>
            <a:rPr lang="en-GB"/>
            <a:t>Energy levels</a:t>
          </a:r>
          <a:endParaRPr lang="en-US"/>
        </a:p>
      </dgm:t>
    </dgm:pt>
    <dgm:pt modelId="{2BA511F8-6C25-423D-875F-21FEBC66DC13}" type="parTrans" cxnId="{61D38AC1-85A1-4CE7-AAF6-B6A6B3568F6A}">
      <dgm:prSet/>
      <dgm:spPr/>
      <dgm:t>
        <a:bodyPr/>
        <a:lstStyle/>
        <a:p>
          <a:endParaRPr lang="en-US"/>
        </a:p>
      </dgm:t>
    </dgm:pt>
    <dgm:pt modelId="{6F2AE010-4F6C-4EC5-86DD-346513E087A5}" type="sibTrans" cxnId="{61D38AC1-85A1-4CE7-AAF6-B6A6B3568F6A}">
      <dgm:prSet/>
      <dgm:spPr/>
      <dgm:t>
        <a:bodyPr/>
        <a:lstStyle/>
        <a:p>
          <a:endParaRPr lang="en-US"/>
        </a:p>
      </dgm:t>
    </dgm:pt>
    <dgm:pt modelId="{01529220-261A-4F3A-BA8A-D70DABB7CEB3}">
      <dgm:prSet/>
      <dgm:spPr/>
      <dgm:t>
        <a:bodyPr/>
        <a:lstStyle/>
        <a:p>
          <a:r>
            <a:rPr lang="en-GB"/>
            <a:t>Appetite</a:t>
          </a:r>
          <a:endParaRPr lang="en-US"/>
        </a:p>
      </dgm:t>
    </dgm:pt>
    <dgm:pt modelId="{0ACFC18C-D835-4E47-B53F-C6E5CA0E846E}" type="parTrans" cxnId="{3B2A74DF-FEBA-4B86-8ADE-0B02D37C7171}">
      <dgm:prSet/>
      <dgm:spPr/>
      <dgm:t>
        <a:bodyPr/>
        <a:lstStyle/>
        <a:p>
          <a:endParaRPr lang="en-US"/>
        </a:p>
      </dgm:t>
    </dgm:pt>
    <dgm:pt modelId="{70EDF6D7-A667-4C39-A987-464404A903A5}" type="sibTrans" cxnId="{3B2A74DF-FEBA-4B86-8ADE-0B02D37C7171}">
      <dgm:prSet/>
      <dgm:spPr/>
      <dgm:t>
        <a:bodyPr/>
        <a:lstStyle/>
        <a:p>
          <a:endParaRPr lang="en-US"/>
        </a:p>
      </dgm:t>
    </dgm:pt>
    <dgm:pt modelId="{459B74BB-ED0D-4C70-8FA6-E6BBAA43347C}">
      <dgm:prSet/>
      <dgm:spPr/>
      <dgm:t>
        <a:bodyPr/>
        <a:lstStyle/>
        <a:p>
          <a:r>
            <a:rPr lang="en-GB" dirty="0"/>
            <a:t>Concentrating</a:t>
          </a:r>
          <a:endParaRPr lang="en-US" dirty="0"/>
        </a:p>
      </dgm:t>
    </dgm:pt>
    <dgm:pt modelId="{99E662E2-9F0F-46B1-85A8-4CBA1182FD66}" type="parTrans" cxnId="{26C06147-D234-48BD-835D-B064462CF7B7}">
      <dgm:prSet/>
      <dgm:spPr/>
      <dgm:t>
        <a:bodyPr/>
        <a:lstStyle/>
        <a:p>
          <a:endParaRPr lang="en-US"/>
        </a:p>
      </dgm:t>
    </dgm:pt>
    <dgm:pt modelId="{B70C293D-F2E6-4505-9D39-B563FD9C556B}" type="sibTrans" cxnId="{26C06147-D234-48BD-835D-B064462CF7B7}">
      <dgm:prSet/>
      <dgm:spPr/>
      <dgm:t>
        <a:bodyPr/>
        <a:lstStyle/>
        <a:p>
          <a:endParaRPr lang="en-US"/>
        </a:p>
      </dgm:t>
    </dgm:pt>
    <dgm:pt modelId="{3AFB730A-FB33-4720-9FA3-8B626062E77C}">
      <dgm:prSet/>
      <dgm:spPr/>
      <dgm:t>
        <a:bodyPr/>
        <a:lstStyle/>
        <a:p>
          <a:r>
            <a:rPr lang="en-GB" dirty="0"/>
            <a:t>Speaking &amp; moving slowly or more rapidly</a:t>
          </a:r>
          <a:endParaRPr lang="en-US" dirty="0"/>
        </a:p>
      </dgm:t>
    </dgm:pt>
    <dgm:pt modelId="{B2A46FF7-2160-4F20-9354-DCAB81532B93}" type="parTrans" cxnId="{BAEBE787-FBBB-4E7B-B369-60A6CCAA6E1A}">
      <dgm:prSet/>
      <dgm:spPr/>
      <dgm:t>
        <a:bodyPr/>
        <a:lstStyle/>
        <a:p>
          <a:endParaRPr lang="en-US"/>
        </a:p>
      </dgm:t>
    </dgm:pt>
    <dgm:pt modelId="{4E8EF793-CEF3-4B4C-BB52-F8B9155C7D4B}" type="sibTrans" cxnId="{BAEBE787-FBBB-4E7B-B369-60A6CCAA6E1A}">
      <dgm:prSet/>
      <dgm:spPr/>
      <dgm:t>
        <a:bodyPr/>
        <a:lstStyle/>
        <a:p>
          <a:endParaRPr lang="en-US"/>
        </a:p>
      </dgm:t>
    </dgm:pt>
    <dgm:pt modelId="{95D7C0F9-8462-4D1D-BE6D-87AC6AFBE75F}">
      <dgm:prSet/>
      <dgm:spPr/>
      <dgm:t>
        <a:bodyPr/>
        <a:lstStyle/>
        <a:p>
          <a:r>
            <a:rPr lang="en-GB" dirty="0"/>
            <a:t>Feeling bad about yourself, like you’ve let yourself or family down</a:t>
          </a:r>
          <a:endParaRPr lang="en-US" dirty="0"/>
        </a:p>
      </dgm:t>
    </dgm:pt>
    <dgm:pt modelId="{7A9C52BC-BF87-45A2-A75A-30017D34EB66}" type="parTrans" cxnId="{9F14B744-B3CC-4487-9850-F6EC4650AB9E}">
      <dgm:prSet/>
      <dgm:spPr/>
      <dgm:t>
        <a:bodyPr/>
        <a:lstStyle/>
        <a:p>
          <a:endParaRPr lang="en-US"/>
        </a:p>
      </dgm:t>
    </dgm:pt>
    <dgm:pt modelId="{D562610E-A0A9-48D6-AF76-709937E234DB}" type="sibTrans" cxnId="{9F14B744-B3CC-4487-9850-F6EC4650AB9E}">
      <dgm:prSet/>
      <dgm:spPr/>
      <dgm:t>
        <a:bodyPr/>
        <a:lstStyle/>
        <a:p>
          <a:endParaRPr lang="en-US"/>
        </a:p>
      </dgm:t>
    </dgm:pt>
    <dgm:pt modelId="{4EACD9A5-18E2-413E-AE40-F4C8F74F92A9}">
      <dgm:prSet/>
      <dgm:spPr/>
      <dgm:t>
        <a:bodyPr/>
        <a:lstStyle/>
        <a:p>
          <a:r>
            <a:rPr lang="en-GB"/>
            <a:t>Thoughts of self harm or suicide</a:t>
          </a:r>
          <a:endParaRPr lang="en-US"/>
        </a:p>
      </dgm:t>
    </dgm:pt>
    <dgm:pt modelId="{8BDD4EA0-9B76-4B71-A81D-9E3FEC9FBF36}" type="parTrans" cxnId="{CE6684FC-BA02-414B-ACAD-D1D41DBCA1EA}">
      <dgm:prSet/>
      <dgm:spPr/>
      <dgm:t>
        <a:bodyPr/>
        <a:lstStyle/>
        <a:p>
          <a:endParaRPr lang="en-US"/>
        </a:p>
      </dgm:t>
    </dgm:pt>
    <dgm:pt modelId="{9D8E7117-7D8B-49D1-92F4-9AF4BCA75F41}" type="sibTrans" cxnId="{CE6684FC-BA02-414B-ACAD-D1D41DBCA1EA}">
      <dgm:prSet/>
      <dgm:spPr/>
      <dgm:t>
        <a:bodyPr/>
        <a:lstStyle/>
        <a:p>
          <a:endParaRPr lang="en-US"/>
        </a:p>
      </dgm:t>
    </dgm:pt>
    <dgm:pt modelId="{2D26C59B-BA0D-C947-BB16-DD6C6AA4301A}" type="pres">
      <dgm:prSet presAssocID="{5B4E9257-0A52-4391-97A5-256E42FE9851}" presName="diagram" presStyleCnt="0">
        <dgm:presLayoutVars>
          <dgm:dir/>
          <dgm:resizeHandles val="exact"/>
        </dgm:presLayoutVars>
      </dgm:prSet>
      <dgm:spPr/>
    </dgm:pt>
    <dgm:pt modelId="{63898790-32CA-B749-98B3-179639E6BB27}" type="pres">
      <dgm:prSet presAssocID="{1341B3C7-A624-4DE4-9630-353F5A9A5867}" presName="node" presStyleLbl="node1" presStyleIdx="0" presStyleCnt="9">
        <dgm:presLayoutVars>
          <dgm:bulletEnabled val="1"/>
        </dgm:presLayoutVars>
      </dgm:prSet>
      <dgm:spPr/>
    </dgm:pt>
    <dgm:pt modelId="{0DEA416C-9C33-094B-BE8B-41D9178F0A9D}" type="pres">
      <dgm:prSet presAssocID="{44F57340-B1C8-409D-B362-FA4F9D181313}" presName="sibTrans" presStyleCnt="0"/>
      <dgm:spPr/>
    </dgm:pt>
    <dgm:pt modelId="{185AC38A-048D-A94C-A248-1E49E3B6DA3D}" type="pres">
      <dgm:prSet presAssocID="{8AFAF97A-1CC9-4E19-A3BA-62FD7B5EF044}" presName="node" presStyleLbl="node1" presStyleIdx="1" presStyleCnt="9">
        <dgm:presLayoutVars>
          <dgm:bulletEnabled val="1"/>
        </dgm:presLayoutVars>
      </dgm:prSet>
      <dgm:spPr/>
    </dgm:pt>
    <dgm:pt modelId="{A7D38AD4-CBD9-FF47-AED8-04989A5F6344}" type="pres">
      <dgm:prSet presAssocID="{E5B59C53-2293-429D-B22C-B695DCB2E6D3}" presName="sibTrans" presStyleCnt="0"/>
      <dgm:spPr/>
    </dgm:pt>
    <dgm:pt modelId="{5D4E32C9-70E0-344C-98DA-A37922E53D0D}" type="pres">
      <dgm:prSet presAssocID="{9061A89F-B210-4FF6-856E-CE2C733F01D3}" presName="node" presStyleLbl="node1" presStyleIdx="2" presStyleCnt="9">
        <dgm:presLayoutVars>
          <dgm:bulletEnabled val="1"/>
        </dgm:presLayoutVars>
      </dgm:prSet>
      <dgm:spPr/>
    </dgm:pt>
    <dgm:pt modelId="{A7FBD78D-1155-2043-80BF-F2951D99F362}" type="pres">
      <dgm:prSet presAssocID="{26E63D75-B870-4A8F-9FA1-BCFD64D0EFA7}" presName="sibTrans" presStyleCnt="0"/>
      <dgm:spPr/>
    </dgm:pt>
    <dgm:pt modelId="{9D3DDB43-C9FD-984A-AC50-7CF4C832C5E6}" type="pres">
      <dgm:prSet presAssocID="{00A4EADD-7A81-4BD0-978D-BA80B41D5222}" presName="node" presStyleLbl="node1" presStyleIdx="3" presStyleCnt="9">
        <dgm:presLayoutVars>
          <dgm:bulletEnabled val="1"/>
        </dgm:presLayoutVars>
      </dgm:prSet>
      <dgm:spPr/>
    </dgm:pt>
    <dgm:pt modelId="{36FE095A-55F1-4044-9714-BA16BA74F4E8}" type="pres">
      <dgm:prSet presAssocID="{6F2AE010-4F6C-4EC5-86DD-346513E087A5}" presName="sibTrans" presStyleCnt="0"/>
      <dgm:spPr/>
    </dgm:pt>
    <dgm:pt modelId="{25DF0D84-6F77-F64F-BB06-22FAF8957992}" type="pres">
      <dgm:prSet presAssocID="{01529220-261A-4F3A-BA8A-D70DABB7CEB3}" presName="node" presStyleLbl="node1" presStyleIdx="4" presStyleCnt="9">
        <dgm:presLayoutVars>
          <dgm:bulletEnabled val="1"/>
        </dgm:presLayoutVars>
      </dgm:prSet>
      <dgm:spPr/>
    </dgm:pt>
    <dgm:pt modelId="{E5B0F1CC-9E7D-FE4B-9D28-F26D0C0BC384}" type="pres">
      <dgm:prSet presAssocID="{70EDF6D7-A667-4C39-A987-464404A903A5}" presName="sibTrans" presStyleCnt="0"/>
      <dgm:spPr/>
    </dgm:pt>
    <dgm:pt modelId="{6BDE2139-D3DF-A84E-BDD8-A42BF89B1C7D}" type="pres">
      <dgm:prSet presAssocID="{459B74BB-ED0D-4C70-8FA6-E6BBAA43347C}" presName="node" presStyleLbl="node1" presStyleIdx="5" presStyleCnt="9">
        <dgm:presLayoutVars>
          <dgm:bulletEnabled val="1"/>
        </dgm:presLayoutVars>
      </dgm:prSet>
      <dgm:spPr/>
    </dgm:pt>
    <dgm:pt modelId="{A503EA03-CBF2-AE4C-B315-C261D69D1098}" type="pres">
      <dgm:prSet presAssocID="{B70C293D-F2E6-4505-9D39-B563FD9C556B}" presName="sibTrans" presStyleCnt="0"/>
      <dgm:spPr/>
    </dgm:pt>
    <dgm:pt modelId="{ED527A6D-6CE4-9B4F-8F0F-47F67B1FD17A}" type="pres">
      <dgm:prSet presAssocID="{3AFB730A-FB33-4720-9FA3-8B626062E77C}" presName="node" presStyleLbl="node1" presStyleIdx="6" presStyleCnt="9">
        <dgm:presLayoutVars>
          <dgm:bulletEnabled val="1"/>
        </dgm:presLayoutVars>
      </dgm:prSet>
      <dgm:spPr/>
    </dgm:pt>
    <dgm:pt modelId="{779B5908-458B-0B45-9D30-F74777390FC1}" type="pres">
      <dgm:prSet presAssocID="{4E8EF793-CEF3-4B4C-BB52-F8B9155C7D4B}" presName="sibTrans" presStyleCnt="0"/>
      <dgm:spPr/>
    </dgm:pt>
    <dgm:pt modelId="{86F59C72-0551-1E4A-A6F8-830E9E2F057C}" type="pres">
      <dgm:prSet presAssocID="{95D7C0F9-8462-4D1D-BE6D-87AC6AFBE75F}" presName="node" presStyleLbl="node1" presStyleIdx="7" presStyleCnt="9">
        <dgm:presLayoutVars>
          <dgm:bulletEnabled val="1"/>
        </dgm:presLayoutVars>
      </dgm:prSet>
      <dgm:spPr/>
    </dgm:pt>
    <dgm:pt modelId="{70C35187-CBB8-5848-9043-568A3202C511}" type="pres">
      <dgm:prSet presAssocID="{D562610E-A0A9-48D6-AF76-709937E234DB}" presName="sibTrans" presStyleCnt="0"/>
      <dgm:spPr/>
    </dgm:pt>
    <dgm:pt modelId="{471A2492-8517-B246-8B3D-653201C1087F}" type="pres">
      <dgm:prSet presAssocID="{4EACD9A5-18E2-413E-AE40-F4C8F74F92A9}" presName="node" presStyleLbl="node1" presStyleIdx="8" presStyleCnt="9">
        <dgm:presLayoutVars>
          <dgm:bulletEnabled val="1"/>
        </dgm:presLayoutVars>
      </dgm:prSet>
      <dgm:spPr/>
    </dgm:pt>
  </dgm:ptLst>
  <dgm:cxnLst>
    <dgm:cxn modelId="{B749FE00-E51B-4AEC-888F-C04094857E26}" srcId="{5B4E9257-0A52-4391-97A5-256E42FE9851}" destId="{9061A89F-B210-4FF6-856E-CE2C733F01D3}" srcOrd="2" destOrd="0" parTransId="{230AB2A2-E175-4389-AF34-C1FEB1DAEDD8}" sibTransId="{26E63D75-B870-4A8F-9FA1-BCFD64D0EFA7}"/>
    <dgm:cxn modelId="{7B3F8610-4720-A448-8BC3-8160309CACC5}" type="presOf" srcId="{1341B3C7-A624-4DE4-9630-353F5A9A5867}" destId="{63898790-32CA-B749-98B3-179639E6BB27}" srcOrd="0" destOrd="0" presId="urn:microsoft.com/office/officeart/2005/8/layout/default"/>
    <dgm:cxn modelId="{E11EBB31-F93C-421C-9893-A98B714D8540}" srcId="{5B4E9257-0A52-4391-97A5-256E42FE9851}" destId="{8AFAF97A-1CC9-4E19-A3BA-62FD7B5EF044}" srcOrd="1" destOrd="0" parTransId="{50402EEF-93F6-4599-BAC3-CB65E8B9013A}" sibTransId="{E5B59C53-2293-429D-B22C-B695DCB2E6D3}"/>
    <dgm:cxn modelId="{63989038-0734-CC44-B353-0E0EB526E664}" type="presOf" srcId="{00A4EADD-7A81-4BD0-978D-BA80B41D5222}" destId="{9D3DDB43-C9FD-984A-AC50-7CF4C832C5E6}" srcOrd="0" destOrd="0" presId="urn:microsoft.com/office/officeart/2005/8/layout/default"/>
    <dgm:cxn modelId="{9F14B744-B3CC-4487-9850-F6EC4650AB9E}" srcId="{5B4E9257-0A52-4391-97A5-256E42FE9851}" destId="{95D7C0F9-8462-4D1D-BE6D-87AC6AFBE75F}" srcOrd="7" destOrd="0" parTransId="{7A9C52BC-BF87-45A2-A75A-30017D34EB66}" sibTransId="{D562610E-A0A9-48D6-AF76-709937E234DB}"/>
    <dgm:cxn modelId="{42AA6245-FE34-1848-9F91-B8D6744F47CF}" type="presOf" srcId="{8AFAF97A-1CC9-4E19-A3BA-62FD7B5EF044}" destId="{185AC38A-048D-A94C-A248-1E49E3B6DA3D}" srcOrd="0" destOrd="0" presId="urn:microsoft.com/office/officeart/2005/8/layout/default"/>
    <dgm:cxn modelId="{26C06147-D234-48BD-835D-B064462CF7B7}" srcId="{5B4E9257-0A52-4391-97A5-256E42FE9851}" destId="{459B74BB-ED0D-4C70-8FA6-E6BBAA43347C}" srcOrd="5" destOrd="0" parTransId="{99E662E2-9F0F-46B1-85A8-4CBA1182FD66}" sibTransId="{B70C293D-F2E6-4505-9D39-B563FD9C556B}"/>
    <dgm:cxn modelId="{3B5A8569-5570-3640-8F70-A3BE59CF175B}" type="presOf" srcId="{95D7C0F9-8462-4D1D-BE6D-87AC6AFBE75F}" destId="{86F59C72-0551-1E4A-A6F8-830E9E2F057C}" srcOrd="0" destOrd="0" presId="urn:microsoft.com/office/officeart/2005/8/layout/default"/>
    <dgm:cxn modelId="{CCAB374A-E43B-5246-B8A3-D141FDD96C8B}" type="presOf" srcId="{01529220-261A-4F3A-BA8A-D70DABB7CEB3}" destId="{25DF0D84-6F77-F64F-BB06-22FAF8957992}" srcOrd="0" destOrd="0" presId="urn:microsoft.com/office/officeart/2005/8/layout/default"/>
    <dgm:cxn modelId="{BAEBE787-FBBB-4E7B-B369-60A6CCAA6E1A}" srcId="{5B4E9257-0A52-4391-97A5-256E42FE9851}" destId="{3AFB730A-FB33-4720-9FA3-8B626062E77C}" srcOrd="6" destOrd="0" parTransId="{B2A46FF7-2160-4F20-9354-DCAB81532B93}" sibTransId="{4E8EF793-CEF3-4B4C-BB52-F8B9155C7D4B}"/>
    <dgm:cxn modelId="{9BFCC08B-8E69-3347-8AF2-1DE7EFF43D22}" type="presOf" srcId="{9061A89F-B210-4FF6-856E-CE2C733F01D3}" destId="{5D4E32C9-70E0-344C-98DA-A37922E53D0D}" srcOrd="0" destOrd="0" presId="urn:microsoft.com/office/officeart/2005/8/layout/default"/>
    <dgm:cxn modelId="{3397A5AD-214E-F34C-A36B-473A1536678C}" type="presOf" srcId="{4EACD9A5-18E2-413E-AE40-F4C8F74F92A9}" destId="{471A2492-8517-B246-8B3D-653201C1087F}" srcOrd="0" destOrd="0" presId="urn:microsoft.com/office/officeart/2005/8/layout/default"/>
    <dgm:cxn modelId="{CE2592B1-D6E1-B547-98F0-C2D832EED2D7}" type="presOf" srcId="{5B4E9257-0A52-4391-97A5-256E42FE9851}" destId="{2D26C59B-BA0D-C947-BB16-DD6C6AA4301A}" srcOrd="0" destOrd="0" presId="urn:microsoft.com/office/officeart/2005/8/layout/default"/>
    <dgm:cxn modelId="{61D38AC1-85A1-4CE7-AAF6-B6A6B3568F6A}" srcId="{5B4E9257-0A52-4391-97A5-256E42FE9851}" destId="{00A4EADD-7A81-4BD0-978D-BA80B41D5222}" srcOrd="3" destOrd="0" parTransId="{2BA511F8-6C25-423D-875F-21FEBC66DC13}" sibTransId="{6F2AE010-4F6C-4EC5-86DD-346513E087A5}"/>
    <dgm:cxn modelId="{CCD369C2-21B0-4402-8050-B270F980621D}" srcId="{5B4E9257-0A52-4391-97A5-256E42FE9851}" destId="{1341B3C7-A624-4DE4-9630-353F5A9A5867}" srcOrd="0" destOrd="0" parTransId="{2BE65B08-0CB6-464E-8088-06A4735DC110}" sibTransId="{44F57340-B1C8-409D-B362-FA4F9D181313}"/>
    <dgm:cxn modelId="{783F66C4-7558-A940-9974-B4C263ED12B1}" type="presOf" srcId="{3AFB730A-FB33-4720-9FA3-8B626062E77C}" destId="{ED527A6D-6CE4-9B4F-8F0F-47F67B1FD17A}" srcOrd="0" destOrd="0" presId="urn:microsoft.com/office/officeart/2005/8/layout/default"/>
    <dgm:cxn modelId="{B04CD9C6-0308-4140-B801-D5E9BE1DA5C7}" type="presOf" srcId="{459B74BB-ED0D-4C70-8FA6-E6BBAA43347C}" destId="{6BDE2139-D3DF-A84E-BDD8-A42BF89B1C7D}" srcOrd="0" destOrd="0" presId="urn:microsoft.com/office/officeart/2005/8/layout/default"/>
    <dgm:cxn modelId="{3B2A74DF-FEBA-4B86-8ADE-0B02D37C7171}" srcId="{5B4E9257-0A52-4391-97A5-256E42FE9851}" destId="{01529220-261A-4F3A-BA8A-D70DABB7CEB3}" srcOrd="4" destOrd="0" parTransId="{0ACFC18C-D835-4E47-B53F-C6E5CA0E846E}" sibTransId="{70EDF6D7-A667-4C39-A987-464404A903A5}"/>
    <dgm:cxn modelId="{CE6684FC-BA02-414B-ACAD-D1D41DBCA1EA}" srcId="{5B4E9257-0A52-4391-97A5-256E42FE9851}" destId="{4EACD9A5-18E2-413E-AE40-F4C8F74F92A9}" srcOrd="8" destOrd="0" parTransId="{8BDD4EA0-9B76-4B71-A81D-9E3FEC9FBF36}" sibTransId="{9D8E7117-7D8B-49D1-92F4-9AF4BCA75F41}"/>
    <dgm:cxn modelId="{8B73EE5D-1152-AD48-A948-6A187A9C32FB}" type="presParOf" srcId="{2D26C59B-BA0D-C947-BB16-DD6C6AA4301A}" destId="{63898790-32CA-B749-98B3-179639E6BB27}" srcOrd="0" destOrd="0" presId="urn:microsoft.com/office/officeart/2005/8/layout/default"/>
    <dgm:cxn modelId="{F026E3DB-F6D5-6D4A-B807-EAD2936D78A4}" type="presParOf" srcId="{2D26C59B-BA0D-C947-BB16-DD6C6AA4301A}" destId="{0DEA416C-9C33-094B-BE8B-41D9178F0A9D}" srcOrd="1" destOrd="0" presId="urn:microsoft.com/office/officeart/2005/8/layout/default"/>
    <dgm:cxn modelId="{E724FA0A-932E-914B-8DA9-83534CDCCC0D}" type="presParOf" srcId="{2D26C59B-BA0D-C947-BB16-DD6C6AA4301A}" destId="{185AC38A-048D-A94C-A248-1E49E3B6DA3D}" srcOrd="2" destOrd="0" presId="urn:microsoft.com/office/officeart/2005/8/layout/default"/>
    <dgm:cxn modelId="{D6CE95AC-82BA-F647-B1D6-1E19835DADF8}" type="presParOf" srcId="{2D26C59B-BA0D-C947-BB16-DD6C6AA4301A}" destId="{A7D38AD4-CBD9-FF47-AED8-04989A5F6344}" srcOrd="3" destOrd="0" presId="urn:microsoft.com/office/officeart/2005/8/layout/default"/>
    <dgm:cxn modelId="{0F4BA1E9-3E53-5149-BCE7-FCCAEC8AC205}" type="presParOf" srcId="{2D26C59B-BA0D-C947-BB16-DD6C6AA4301A}" destId="{5D4E32C9-70E0-344C-98DA-A37922E53D0D}" srcOrd="4" destOrd="0" presId="urn:microsoft.com/office/officeart/2005/8/layout/default"/>
    <dgm:cxn modelId="{0FF4F142-9BCC-8D4C-A27A-EE414FC3198E}" type="presParOf" srcId="{2D26C59B-BA0D-C947-BB16-DD6C6AA4301A}" destId="{A7FBD78D-1155-2043-80BF-F2951D99F362}" srcOrd="5" destOrd="0" presId="urn:microsoft.com/office/officeart/2005/8/layout/default"/>
    <dgm:cxn modelId="{1D5D1116-B127-CA4B-A689-7D3E1A43C66B}" type="presParOf" srcId="{2D26C59B-BA0D-C947-BB16-DD6C6AA4301A}" destId="{9D3DDB43-C9FD-984A-AC50-7CF4C832C5E6}" srcOrd="6" destOrd="0" presId="urn:microsoft.com/office/officeart/2005/8/layout/default"/>
    <dgm:cxn modelId="{B911720D-3B5C-F647-BBF9-01EB91F6A868}" type="presParOf" srcId="{2D26C59B-BA0D-C947-BB16-DD6C6AA4301A}" destId="{36FE095A-55F1-4044-9714-BA16BA74F4E8}" srcOrd="7" destOrd="0" presId="urn:microsoft.com/office/officeart/2005/8/layout/default"/>
    <dgm:cxn modelId="{5C16CBAE-63E1-1940-B33C-13D065E61CCD}" type="presParOf" srcId="{2D26C59B-BA0D-C947-BB16-DD6C6AA4301A}" destId="{25DF0D84-6F77-F64F-BB06-22FAF8957992}" srcOrd="8" destOrd="0" presId="urn:microsoft.com/office/officeart/2005/8/layout/default"/>
    <dgm:cxn modelId="{1E4DC4E6-E6BB-504B-AF88-AD937BDF51D6}" type="presParOf" srcId="{2D26C59B-BA0D-C947-BB16-DD6C6AA4301A}" destId="{E5B0F1CC-9E7D-FE4B-9D28-F26D0C0BC384}" srcOrd="9" destOrd="0" presId="urn:microsoft.com/office/officeart/2005/8/layout/default"/>
    <dgm:cxn modelId="{F74006E8-50E4-A648-A4D6-580A88D78D98}" type="presParOf" srcId="{2D26C59B-BA0D-C947-BB16-DD6C6AA4301A}" destId="{6BDE2139-D3DF-A84E-BDD8-A42BF89B1C7D}" srcOrd="10" destOrd="0" presId="urn:microsoft.com/office/officeart/2005/8/layout/default"/>
    <dgm:cxn modelId="{7CA35988-B334-8D44-812A-D5C3B177F473}" type="presParOf" srcId="{2D26C59B-BA0D-C947-BB16-DD6C6AA4301A}" destId="{A503EA03-CBF2-AE4C-B315-C261D69D1098}" srcOrd="11" destOrd="0" presId="urn:microsoft.com/office/officeart/2005/8/layout/default"/>
    <dgm:cxn modelId="{B6837FDE-5460-C647-A140-9D0180AD7CA6}" type="presParOf" srcId="{2D26C59B-BA0D-C947-BB16-DD6C6AA4301A}" destId="{ED527A6D-6CE4-9B4F-8F0F-47F67B1FD17A}" srcOrd="12" destOrd="0" presId="urn:microsoft.com/office/officeart/2005/8/layout/default"/>
    <dgm:cxn modelId="{DE2F36F9-EB76-A74D-9514-CA47FCDD619D}" type="presParOf" srcId="{2D26C59B-BA0D-C947-BB16-DD6C6AA4301A}" destId="{779B5908-458B-0B45-9D30-F74777390FC1}" srcOrd="13" destOrd="0" presId="urn:microsoft.com/office/officeart/2005/8/layout/default"/>
    <dgm:cxn modelId="{9E1BCD1C-0783-934E-A799-04994A2C1DA8}" type="presParOf" srcId="{2D26C59B-BA0D-C947-BB16-DD6C6AA4301A}" destId="{86F59C72-0551-1E4A-A6F8-830E9E2F057C}" srcOrd="14" destOrd="0" presId="urn:microsoft.com/office/officeart/2005/8/layout/default"/>
    <dgm:cxn modelId="{580B8A0E-FB97-C843-9CCB-9CCD99066D56}" type="presParOf" srcId="{2D26C59B-BA0D-C947-BB16-DD6C6AA4301A}" destId="{70C35187-CBB8-5848-9043-568A3202C511}" srcOrd="15" destOrd="0" presId="urn:microsoft.com/office/officeart/2005/8/layout/default"/>
    <dgm:cxn modelId="{467ED25D-6992-D64D-BE83-143D09A994A2}" type="presParOf" srcId="{2D26C59B-BA0D-C947-BB16-DD6C6AA4301A}" destId="{471A2492-8517-B246-8B3D-653201C1087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972D2-779E-164A-AB29-9698F383D26B}">
      <dsp:nvSpPr>
        <dsp:cNvPr id="0" name=""/>
        <dsp:cNvSpPr/>
      </dsp:nvSpPr>
      <dsp:spPr>
        <a:xfrm>
          <a:off x="0" y="0"/>
          <a:ext cx="35301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65C50DB-A8A0-684B-9AB8-51564331AA2A}">
      <dsp:nvSpPr>
        <dsp:cNvPr id="0" name=""/>
        <dsp:cNvSpPr/>
      </dsp:nvSpPr>
      <dsp:spPr>
        <a:xfrm>
          <a:off x="0" y="0"/>
          <a:ext cx="35301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t>Bottisham Medical Practice</a:t>
          </a:r>
          <a:br>
            <a:rPr lang="en-US" sz="3700" b="1" kern="1200" dirty="0"/>
          </a:br>
          <a:r>
            <a:rPr lang="en-US" sz="3700" b="1" kern="1200" dirty="0"/>
            <a:t>25</a:t>
          </a:r>
          <a:r>
            <a:rPr lang="en-US" sz="3700" b="1" kern="1200" baseline="30000" dirty="0"/>
            <a:t>th</a:t>
          </a:r>
          <a:r>
            <a:rPr lang="en-US" sz="3700" b="1" kern="1200" dirty="0"/>
            <a:t> May 2021</a:t>
          </a:r>
          <a:endParaRPr lang="en-US" sz="3700" kern="1200" dirty="0"/>
        </a:p>
      </dsp:txBody>
      <dsp:txXfrm>
        <a:off x="0" y="0"/>
        <a:ext cx="3530103" cy="1894415"/>
      </dsp:txXfrm>
    </dsp:sp>
    <dsp:sp modelId="{9F1617B6-69A5-8242-8132-05C36B29D592}">
      <dsp:nvSpPr>
        <dsp:cNvPr id="0" name=""/>
        <dsp:cNvSpPr/>
      </dsp:nvSpPr>
      <dsp:spPr>
        <a:xfrm>
          <a:off x="0" y="1894415"/>
          <a:ext cx="35301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5DAF4DF-1218-CB4E-A93F-8A9ADF73D42D}">
      <dsp:nvSpPr>
        <dsp:cNvPr id="0" name=""/>
        <dsp:cNvSpPr/>
      </dsp:nvSpPr>
      <dsp:spPr>
        <a:xfrm>
          <a:off x="0" y="1894415"/>
          <a:ext cx="35301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t>Dr Tamara Keith</a:t>
          </a:r>
          <a:endParaRPr lang="en-US" sz="3700" kern="1200" dirty="0"/>
        </a:p>
      </dsp:txBody>
      <dsp:txXfrm>
        <a:off x="0" y="1894415"/>
        <a:ext cx="3530103" cy="1894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4E66-69EC-4A84-83A9-F840C12555B0}">
      <dsp:nvSpPr>
        <dsp:cNvPr id="0" name=""/>
        <dsp:cNvSpPr/>
      </dsp:nvSpPr>
      <dsp:spPr>
        <a:xfrm>
          <a:off x="0" y="2447"/>
          <a:ext cx="5431536"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8C34E-DF97-49E5-885B-D9C3A7C43765}">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69ECF8-96AC-44F9-BEBC-DD195B1AFCD1}">
      <dsp:nvSpPr>
        <dsp:cNvPr id="0" name=""/>
        <dsp:cNvSpPr/>
      </dsp:nvSpPr>
      <dsp:spPr>
        <a:xfrm>
          <a:off x="1432649" y="2447"/>
          <a:ext cx="3998886"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Less energy</a:t>
          </a:r>
        </a:p>
      </dsp:txBody>
      <dsp:txXfrm>
        <a:off x="1432649" y="2447"/>
        <a:ext cx="3998886" cy="1240389"/>
      </dsp:txXfrm>
    </dsp:sp>
    <dsp:sp modelId="{A529A0C6-0A11-4E4F-8F6C-D9390AED53FB}">
      <dsp:nvSpPr>
        <dsp:cNvPr id="0" name=""/>
        <dsp:cNvSpPr/>
      </dsp:nvSpPr>
      <dsp:spPr>
        <a:xfrm>
          <a:off x="0" y="1552933"/>
          <a:ext cx="5431536"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366F8-4AE1-41F8-9956-9B40AA0D64ED}">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001160-EB6F-40EA-A3BA-FD80BF21413B}">
      <dsp:nvSpPr>
        <dsp:cNvPr id="0" name=""/>
        <dsp:cNvSpPr/>
      </dsp:nvSpPr>
      <dsp:spPr>
        <a:xfrm>
          <a:off x="1432649" y="1552933"/>
          <a:ext cx="3998886"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Feel emotions more strongly</a:t>
          </a:r>
        </a:p>
      </dsp:txBody>
      <dsp:txXfrm>
        <a:off x="1432649" y="1552933"/>
        <a:ext cx="3998886" cy="1240389"/>
      </dsp:txXfrm>
    </dsp:sp>
    <dsp:sp modelId="{71FD4770-727B-469E-92D9-B6D1B266B887}">
      <dsp:nvSpPr>
        <dsp:cNvPr id="0" name=""/>
        <dsp:cNvSpPr/>
      </dsp:nvSpPr>
      <dsp:spPr>
        <a:xfrm>
          <a:off x="0" y="3103420"/>
          <a:ext cx="5431536"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CC51B-B6A0-42C7-89B9-DF811D2D018F}">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0B5D23-C42E-4289-9FFE-0800E05532A6}">
      <dsp:nvSpPr>
        <dsp:cNvPr id="0" name=""/>
        <dsp:cNvSpPr/>
      </dsp:nvSpPr>
      <dsp:spPr>
        <a:xfrm>
          <a:off x="1432649" y="3103420"/>
          <a:ext cx="3998886"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Hyperactive and anxious</a:t>
          </a:r>
        </a:p>
      </dsp:txBody>
      <dsp:txXfrm>
        <a:off x="1432649" y="3103420"/>
        <a:ext cx="3998886" cy="1240389"/>
      </dsp:txXfrm>
    </dsp:sp>
    <dsp:sp modelId="{423B283F-896C-49E6-A11E-B870E8BFE6DF}">
      <dsp:nvSpPr>
        <dsp:cNvPr id="0" name=""/>
        <dsp:cNvSpPr/>
      </dsp:nvSpPr>
      <dsp:spPr>
        <a:xfrm>
          <a:off x="0" y="4653906"/>
          <a:ext cx="5431536"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57713-D3F2-446C-A745-60DD647AC943}">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2A07CF-7F24-4A6A-AE9C-A27BB5DE0575}">
      <dsp:nvSpPr>
        <dsp:cNvPr id="0" name=""/>
        <dsp:cNvSpPr/>
      </dsp:nvSpPr>
      <dsp:spPr>
        <a:xfrm>
          <a:off x="1432649" y="4653906"/>
          <a:ext cx="3998886"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Putting in more effort at work than usual for same productivity </a:t>
          </a:r>
        </a:p>
      </dsp:txBody>
      <dsp:txXfrm>
        <a:off x="1432649" y="4653906"/>
        <a:ext cx="3998886" cy="124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BEC7A-B2CF-3740-B9A9-B577C70C92BD}">
      <dsp:nvSpPr>
        <dsp:cNvPr id="0" name=""/>
        <dsp:cNvSpPr/>
      </dsp:nvSpPr>
      <dsp:spPr>
        <a:xfrm>
          <a:off x="1577340" y="531"/>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800100">
            <a:lnSpc>
              <a:spcPct val="90000"/>
            </a:lnSpc>
            <a:spcBef>
              <a:spcPct val="0"/>
            </a:spcBef>
            <a:spcAft>
              <a:spcPct val="35000"/>
            </a:spcAft>
            <a:buNone/>
          </a:pPr>
          <a:r>
            <a:rPr lang="en-US" sz="1800" kern="1200" dirty="0"/>
            <a:t>Exercise: mini workouts and short walks, make a daily habit</a:t>
          </a:r>
        </a:p>
      </dsp:txBody>
      <dsp:txXfrm>
        <a:off x="1577340" y="531"/>
        <a:ext cx="6309360" cy="690711"/>
      </dsp:txXfrm>
    </dsp:sp>
    <dsp:sp modelId="{4CB2723F-D4F8-6F43-B77D-51452369DC1E}">
      <dsp:nvSpPr>
        <dsp:cNvPr id="0" name=""/>
        <dsp:cNvSpPr/>
      </dsp:nvSpPr>
      <dsp:spPr>
        <a:xfrm>
          <a:off x="0" y="531"/>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a:t>Exercise</a:t>
          </a:r>
        </a:p>
      </dsp:txBody>
      <dsp:txXfrm>
        <a:off x="0" y="531"/>
        <a:ext cx="1577340" cy="690711"/>
      </dsp:txXfrm>
    </dsp:sp>
    <dsp:sp modelId="{0E7B9852-A5BE-BE41-A43C-859576B6C93D}">
      <dsp:nvSpPr>
        <dsp:cNvPr id="0" name=""/>
        <dsp:cNvSpPr/>
      </dsp:nvSpPr>
      <dsp:spPr>
        <a:xfrm>
          <a:off x="1577340" y="732685"/>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800100">
            <a:lnSpc>
              <a:spcPct val="90000"/>
            </a:lnSpc>
            <a:spcBef>
              <a:spcPct val="0"/>
            </a:spcBef>
            <a:spcAft>
              <a:spcPct val="35000"/>
            </a:spcAft>
            <a:buNone/>
          </a:pPr>
          <a:r>
            <a:rPr lang="en-US" sz="1800" kern="1200" dirty="0"/>
            <a:t>Eat a balanced diet</a:t>
          </a:r>
        </a:p>
      </dsp:txBody>
      <dsp:txXfrm>
        <a:off x="1577340" y="732685"/>
        <a:ext cx="6309360" cy="690711"/>
      </dsp:txXfrm>
    </dsp:sp>
    <dsp:sp modelId="{B6B62AA1-B6C8-2C43-96F3-0EBE1A68B8E7}">
      <dsp:nvSpPr>
        <dsp:cNvPr id="0" name=""/>
        <dsp:cNvSpPr/>
      </dsp:nvSpPr>
      <dsp:spPr>
        <a:xfrm>
          <a:off x="0" y="732685"/>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dirty="0"/>
            <a:t>Eat</a:t>
          </a:r>
        </a:p>
      </dsp:txBody>
      <dsp:txXfrm>
        <a:off x="0" y="732685"/>
        <a:ext cx="1577340" cy="690711"/>
      </dsp:txXfrm>
    </dsp:sp>
    <dsp:sp modelId="{F9DAB234-2CA5-F246-AE9B-E418D5B7B0D9}">
      <dsp:nvSpPr>
        <dsp:cNvPr id="0" name=""/>
        <dsp:cNvSpPr/>
      </dsp:nvSpPr>
      <dsp:spPr>
        <a:xfrm>
          <a:off x="1577340" y="1464839"/>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711200">
            <a:lnSpc>
              <a:spcPct val="90000"/>
            </a:lnSpc>
            <a:spcBef>
              <a:spcPct val="0"/>
            </a:spcBef>
            <a:spcAft>
              <a:spcPct val="35000"/>
            </a:spcAft>
            <a:buNone/>
          </a:pPr>
          <a:r>
            <a:rPr lang="en-US" sz="1600" kern="1200" dirty="0"/>
            <a:t>Practice </a:t>
          </a:r>
          <a:r>
            <a:rPr lang="en-US" sz="1800" kern="1200" dirty="0"/>
            <a:t>good</a:t>
          </a:r>
          <a:r>
            <a:rPr lang="en-US" sz="1600" kern="1200" dirty="0"/>
            <a:t> sleep habits</a:t>
          </a:r>
        </a:p>
      </dsp:txBody>
      <dsp:txXfrm>
        <a:off x="1577340" y="1464839"/>
        <a:ext cx="6309360" cy="690711"/>
      </dsp:txXfrm>
    </dsp:sp>
    <dsp:sp modelId="{DDA80D9A-8173-7444-9625-12CF647F2F49}">
      <dsp:nvSpPr>
        <dsp:cNvPr id="0" name=""/>
        <dsp:cNvSpPr/>
      </dsp:nvSpPr>
      <dsp:spPr>
        <a:xfrm>
          <a:off x="0" y="1464839"/>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dirty="0"/>
            <a:t>Sleep</a:t>
          </a:r>
          <a:endParaRPr lang="en-US" sz="2000" kern="1200" dirty="0"/>
        </a:p>
      </dsp:txBody>
      <dsp:txXfrm>
        <a:off x="0" y="1464839"/>
        <a:ext cx="1577340" cy="690711"/>
      </dsp:txXfrm>
    </dsp:sp>
    <dsp:sp modelId="{322B2EA5-333A-404F-9369-D60A81F53BC5}">
      <dsp:nvSpPr>
        <dsp:cNvPr id="0" name=""/>
        <dsp:cNvSpPr/>
      </dsp:nvSpPr>
      <dsp:spPr>
        <a:xfrm>
          <a:off x="1577340" y="2196993"/>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711200">
            <a:lnSpc>
              <a:spcPct val="90000"/>
            </a:lnSpc>
            <a:spcBef>
              <a:spcPct val="0"/>
            </a:spcBef>
            <a:spcAft>
              <a:spcPct val="35000"/>
            </a:spcAft>
            <a:buNone/>
          </a:pPr>
          <a:r>
            <a:rPr lang="en-US" sz="1600" kern="1200" dirty="0"/>
            <a:t>Avoid </a:t>
          </a:r>
          <a:r>
            <a:rPr lang="en-US" sz="1800" kern="1200" dirty="0"/>
            <a:t>caffeine</a:t>
          </a:r>
          <a:r>
            <a:rPr lang="en-US" sz="1600" kern="1200" dirty="0"/>
            <a:t> before bedtime</a:t>
          </a:r>
        </a:p>
      </dsp:txBody>
      <dsp:txXfrm>
        <a:off x="1577340" y="2196993"/>
        <a:ext cx="6309360" cy="690711"/>
      </dsp:txXfrm>
    </dsp:sp>
    <dsp:sp modelId="{2982C148-1835-7B47-914B-F8FC2581855F}">
      <dsp:nvSpPr>
        <dsp:cNvPr id="0" name=""/>
        <dsp:cNvSpPr/>
      </dsp:nvSpPr>
      <dsp:spPr>
        <a:xfrm>
          <a:off x="0" y="2196993"/>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dirty="0"/>
            <a:t>Caffeine</a:t>
          </a:r>
        </a:p>
      </dsp:txBody>
      <dsp:txXfrm>
        <a:off x="0" y="2196993"/>
        <a:ext cx="1577340" cy="690711"/>
      </dsp:txXfrm>
    </dsp:sp>
    <dsp:sp modelId="{D84FF64D-20D8-1B4B-A819-5A7E95336F83}">
      <dsp:nvSpPr>
        <dsp:cNvPr id="0" name=""/>
        <dsp:cNvSpPr/>
      </dsp:nvSpPr>
      <dsp:spPr>
        <a:xfrm>
          <a:off x="1577340" y="2929147"/>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711200">
            <a:lnSpc>
              <a:spcPct val="90000"/>
            </a:lnSpc>
            <a:spcBef>
              <a:spcPct val="0"/>
            </a:spcBef>
            <a:spcAft>
              <a:spcPct val="35000"/>
            </a:spcAft>
            <a:buNone/>
          </a:pPr>
          <a:r>
            <a:rPr lang="en-US" sz="1600" kern="1200" dirty="0"/>
            <a:t>Establish relaxing bedtime routine (ban smart phones from bedroom!)</a:t>
          </a:r>
        </a:p>
      </dsp:txBody>
      <dsp:txXfrm>
        <a:off x="1577340" y="2929147"/>
        <a:ext cx="6309360" cy="690711"/>
      </dsp:txXfrm>
    </dsp:sp>
    <dsp:sp modelId="{F8FB9D4B-5876-8340-9854-7590522EBA19}">
      <dsp:nvSpPr>
        <dsp:cNvPr id="0" name=""/>
        <dsp:cNvSpPr/>
      </dsp:nvSpPr>
      <dsp:spPr>
        <a:xfrm>
          <a:off x="0" y="2929147"/>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dirty="0"/>
            <a:t>Relax</a:t>
          </a:r>
        </a:p>
      </dsp:txBody>
      <dsp:txXfrm>
        <a:off x="0" y="2929147"/>
        <a:ext cx="1577340" cy="690711"/>
      </dsp:txXfrm>
    </dsp:sp>
    <dsp:sp modelId="{A95F9692-281E-7248-8DD6-3E7EDEA7C4ED}">
      <dsp:nvSpPr>
        <dsp:cNvPr id="0" name=""/>
        <dsp:cNvSpPr/>
      </dsp:nvSpPr>
      <dsp:spPr>
        <a:xfrm>
          <a:off x="1577340" y="3661301"/>
          <a:ext cx="6309360" cy="690711"/>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175441" rIns="122419" bIns="175441" numCol="1" spcCol="1270" anchor="ctr" anchorCtr="0">
          <a:noAutofit/>
        </a:bodyPr>
        <a:lstStyle/>
        <a:p>
          <a:pPr marL="0" lvl="0" indent="0" algn="l" defTabSz="711200">
            <a:lnSpc>
              <a:spcPct val="90000"/>
            </a:lnSpc>
            <a:spcBef>
              <a:spcPct val="0"/>
            </a:spcBef>
            <a:spcAft>
              <a:spcPct val="35000"/>
            </a:spcAft>
            <a:buNone/>
          </a:pPr>
          <a:r>
            <a:rPr lang="en-US" sz="1600" kern="1200" dirty="0"/>
            <a:t>Ask for help: </a:t>
          </a:r>
          <a:r>
            <a:rPr lang="en-US" sz="1800" kern="1200" dirty="0"/>
            <a:t>Friends</a:t>
          </a:r>
          <a:r>
            <a:rPr lang="en-US" sz="1600" kern="1200" dirty="0"/>
            <a:t>, family, GP</a:t>
          </a:r>
        </a:p>
      </dsp:txBody>
      <dsp:txXfrm>
        <a:off x="1577340" y="3661301"/>
        <a:ext cx="6309360" cy="690711"/>
      </dsp:txXfrm>
    </dsp:sp>
    <dsp:sp modelId="{930A5ED3-252E-4D44-B9F1-66AAC62BACA6}">
      <dsp:nvSpPr>
        <dsp:cNvPr id="0" name=""/>
        <dsp:cNvSpPr/>
      </dsp:nvSpPr>
      <dsp:spPr>
        <a:xfrm>
          <a:off x="0" y="3661301"/>
          <a:ext cx="1577340" cy="690711"/>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468" tIns="68227" rIns="83468" bIns="68227" numCol="1" spcCol="1270" anchor="ctr" anchorCtr="0">
          <a:noAutofit/>
        </a:bodyPr>
        <a:lstStyle/>
        <a:p>
          <a:pPr marL="0" lvl="0" indent="0" algn="ctr" defTabSz="1066800">
            <a:lnSpc>
              <a:spcPct val="90000"/>
            </a:lnSpc>
            <a:spcBef>
              <a:spcPct val="0"/>
            </a:spcBef>
            <a:spcAft>
              <a:spcPct val="35000"/>
            </a:spcAft>
            <a:buNone/>
          </a:pPr>
          <a:r>
            <a:rPr lang="en-US" sz="2400" kern="1200" dirty="0"/>
            <a:t>Ask</a:t>
          </a:r>
          <a:endParaRPr lang="en-US" sz="2000" kern="1200" dirty="0"/>
        </a:p>
      </dsp:txBody>
      <dsp:txXfrm>
        <a:off x="0" y="3661301"/>
        <a:ext cx="1577340" cy="690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9E54-358B-5447-A376-8C2AD6AAFE53}">
      <dsp:nvSpPr>
        <dsp:cNvPr id="0" name=""/>
        <dsp:cNvSpPr/>
      </dsp:nvSpPr>
      <dsp:spPr>
        <a:xfrm>
          <a:off x="0" y="20298"/>
          <a:ext cx="4697730" cy="26773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Felt down or depressed or hopeless?</a:t>
          </a:r>
          <a:endParaRPr lang="en-US" sz="3800" kern="1200" dirty="0"/>
        </a:p>
      </dsp:txBody>
      <dsp:txXfrm>
        <a:off x="130696" y="150994"/>
        <a:ext cx="4436338" cy="2415933"/>
      </dsp:txXfrm>
    </dsp:sp>
    <dsp:sp modelId="{00E1B93D-546B-9D43-8C99-54CFCA649117}">
      <dsp:nvSpPr>
        <dsp:cNvPr id="0" name=""/>
        <dsp:cNvSpPr/>
      </dsp:nvSpPr>
      <dsp:spPr>
        <a:xfrm>
          <a:off x="0" y="2807063"/>
          <a:ext cx="4697730" cy="267732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Been bothered by little interest or pleasure in doing things? </a:t>
          </a:r>
          <a:endParaRPr lang="en-US" sz="3800" kern="1200" dirty="0"/>
        </a:p>
      </dsp:txBody>
      <dsp:txXfrm>
        <a:off x="130696" y="2937759"/>
        <a:ext cx="4436338" cy="2415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98790-32CA-B749-98B3-179639E6BB27}">
      <dsp:nvSpPr>
        <dsp:cNvPr id="0" name=""/>
        <dsp:cNvSpPr/>
      </dsp:nvSpPr>
      <dsp:spPr>
        <a:xfrm>
          <a:off x="468272" y="3745"/>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Little interest or pleasure in things</a:t>
          </a:r>
          <a:endParaRPr lang="en-US" sz="2000" kern="1200" dirty="0"/>
        </a:p>
      </dsp:txBody>
      <dsp:txXfrm>
        <a:off x="468272" y="3745"/>
        <a:ext cx="2171923" cy="1303153"/>
      </dsp:txXfrm>
    </dsp:sp>
    <dsp:sp modelId="{185AC38A-048D-A94C-A248-1E49E3B6DA3D}">
      <dsp:nvSpPr>
        <dsp:cNvPr id="0" name=""/>
        <dsp:cNvSpPr/>
      </dsp:nvSpPr>
      <dsp:spPr>
        <a:xfrm>
          <a:off x="2857388" y="3745"/>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Mood: low, down, depressed, hopeless</a:t>
          </a:r>
          <a:endParaRPr lang="en-US" sz="2000" kern="1200" dirty="0"/>
        </a:p>
      </dsp:txBody>
      <dsp:txXfrm>
        <a:off x="2857388" y="3745"/>
        <a:ext cx="2171923" cy="1303153"/>
      </dsp:txXfrm>
    </dsp:sp>
    <dsp:sp modelId="{5D4E32C9-70E0-344C-98DA-A37922E53D0D}">
      <dsp:nvSpPr>
        <dsp:cNvPr id="0" name=""/>
        <dsp:cNvSpPr/>
      </dsp:nvSpPr>
      <dsp:spPr>
        <a:xfrm>
          <a:off x="5246503" y="3745"/>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Sleep</a:t>
          </a:r>
          <a:endParaRPr lang="en-US" sz="2000" kern="1200" dirty="0"/>
        </a:p>
      </dsp:txBody>
      <dsp:txXfrm>
        <a:off x="5246503" y="3745"/>
        <a:ext cx="2171923" cy="1303153"/>
      </dsp:txXfrm>
    </dsp:sp>
    <dsp:sp modelId="{9D3DDB43-C9FD-984A-AC50-7CF4C832C5E6}">
      <dsp:nvSpPr>
        <dsp:cNvPr id="0" name=""/>
        <dsp:cNvSpPr/>
      </dsp:nvSpPr>
      <dsp:spPr>
        <a:xfrm>
          <a:off x="468272" y="1524092"/>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Energy levels</a:t>
          </a:r>
          <a:endParaRPr lang="en-US" sz="2000" kern="1200"/>
        </a:p>
      </dsp:txBody>
      <dsp:txXfrm>
        <a:off x="468272" y="1524092"/>
        <a:ext cx="2171923" cy="1303153"/>
      </dsp:txXfrm>
    </dsp:sp>
    <dsp:sp modelId="{25DF0D84-6F77-F64F-BB06-22FAF8957992}">
      <dsp:nvSpPr>
        <dsp:cNvPr id="0" name=""/>
        <dsp:cNvSpPr/>
      </dsp:nvSpPr>
      <dsp:spPr>
        <a:xfrm>
          <a:off x="2857388" y="1524092"/>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Appetite</a:t>
          </a:r>
          <a:endParaRPr lang="en-US" sz="2000" kern="1200"/>
        </a:p>
      </dsp:txBody>
      <dsp:txXfrm>
        <a:off x="2857388" y="1524092"/>
        <a:ext cx="2171923" cy="1303153"/>
      </dsp:txXfrm>
    </dsp:sp>
    <dsp:sp modelId="{6BDE2139-D3DF-A84E-BDD8-A42BF89B1C7D}">
      <dsp:nvSpPr>
        <dsp:cNvPr id="0" name=""/>
        <dsp:cNvSpPr/>
      </dsp:nvSpPr>
      <dsp:spPr>
        <a:xfrm>
          <a:off x="5246503" y="1524092"/>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Concentrating</a:t>
          </a:r>
          <a:endParaRPr lang="en-US" sz="2000" kern="1200" dirty="0"/>
        </a:p>
      </dsp:txBody>
      <dsp:txXfrm>
        <a:off x="5246503" y="1524092"/>
        <a:ext cx="2171923" cy="1303153"/>
      </dsp:txXfrm>
    </dsp:sp>
    <dsp:sp modelId="{ED527A6D-6CE4-9B4F-8F0F-47F67B1FD17A}">
      <dsp:nvSpPr>
        <dsp:cNvPr id="0" name=""/>
        <dsp:cNvSpPr/>
      </dsp:nvSpPr>
      <dsp:spPr>
        <a:xfrm>
          <a:off x="468272" y="3044438"/>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Speaking &amp; moving slowly or more rapidly</a:t>
          </a:r>
          <a:endParaRPr lang="en-US" sz="2000" kern="1200" dirty="0"/>
        </a:p>
      </dsp:txBody>
      <dsp:txXfrm>
        <a:off x="468272" y="3044438"/>
        <a:ext cx="2171923" cy="1303153"/>
      </dsp:txXfrm>
    </dsp:sp>
    <dsp:sp modelId="{86F59C72-0551-1E4A-A6F8-830E9E2F057C}">
      <dsp:nvSpPr>
        <dsp:cNvPr id="0" name=""/>
        <dsp:cNvSpPr/>
      </dsp:nvSpPr>
      <dsp:spPr>
        <a:xfrm>
          <a:off x="2857388" y="3044438"/>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Feeling bad about yourself, like you’ve let yourself or family down</a:t>
          </a:r>
          <a:endParaRPr lang="en-US" sz="2000" kern="1200" dirty="0"/>
        </a:p>
      </dsp:txBody>
      <dsp:txXfrm>
        <a:off x="2857388" y="3044438"/>
        <a:ext cx="2171923" cy="1303153"/>
      </dsp:txXfrm>
    </dsp:sp>
    <dsp:sp modelId="{471A2492-8517-B246-8B3D-653201C1087F}">
      <dsp:nvSpPr>
        <dsp:cNvPr id="0" name=""/>
        <dsp:cNvSpPr/>
      </dsp:nvSpPr>
      <dsp:spPr>
        <a:xfrm>
          <a:off x="5246503" y="3044438"/>
          <a:ext cx="2171923" cy="13031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Thoughts of self harm or suicide</a:t>
          </a:r>
          <a:endParaRPr lang="en-US" sz="2000" kern="1200"/>
        </a:p>
      </dsp:txBody>
      <dsp:txXfrm>
        <a:off x="5246503" y="3044438"/>
        <a:ext cx="2171923" cy="13031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47423-6ADD-476D-A6BB-62F19F7B92E2}" type="datetimeFigureOut">
              <a:rPr lang="en-GB" smtClean="0"/>
              <a:pPr/>
              <a:t>25/05/2021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81AD5-DF89-4A16-9060-C57A8C553C1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line.com/health-news/long-hours-short-visits-red-tape-are-making-doctors-burn-out-12031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fecraft.org.u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4</a:t>
            </a:fld>
            <a:endParaRPr lang="en-GB"/>
          </a:p>
        </p:txBody>
      </p:sp>
    </p:spTree>
    <p:extLst>
      <p:ext uri="{BB962C8B-B14F-4D97-AF65-F5344CB8AC3E}">
        <p14:creationId xmlns:p14="http://schemas.microsoft.com/office/powerpoint/2010/main" val="116107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sz="1200" kern="1200" dirty="0">
                <a:solidFill>
                  <a:schemeClr val="tx1"/>
                </a:solidFill>
                <a:effectLst/>
                <a:latin typeface="+mn-lt"/>
                <a:ea typeface="+mn-ea"/>
                <a:cs typeface="+mn-cs"/>
              </a:rPr>
              <a:t>1) Meditation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ZToicYcHIOU</a:t>
            </a:r>
            <a:r>
              <a:rPr lang="en-GB" sz="1200" kern="1200" dirty="0">
                <a:solidFill>
                  <a:schemeClr val="tx1"/>
                </a:solidFill>
                <a:effectLst/>
                <a:latin typeface="+mn-lt"/>
                <a:ea typeface="+mn-ea"/>
                <a:cs typeface="+mn-cs"/>
              </a:rPr>
              <a:t>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/5syrI8cuyzQ</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Learn - read a book that's been sitting on your shelf gathering dust. Or download a free trial audible book. Remember to cancel your trial subscription if you can't afford it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www.scribd.com</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Eat well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www.bbcgoodfood.com</a:t>
            </a:r>
            <a:r>
              <a:rPr lang="en-GB" sz="1200" kern="1200" dirty="0">
                <a:solidFill>
                  <a:schemeClr val="tx1"/>
                </a:solidFill>
                <a:effectLst/>
                <a:latin typeface="+mn-lt"/>
                <a:ea typeface="+mn-ea"/>
                <a:cs typeface="+mn-cs"/>
              </a:rPr>
              <a:t>/recipes/category/all-healthy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10) Breathe deeply - try this Wim Hoff method.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/tybOi4hjZFQ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/Yq5pJ0q3xuc</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12) Deal with problems as they arise. A lot of  people are in debt right now. There are solutions and organisations that can help. If you are feeling unwell or you are in pain, reach out. You will instantly feel better once you take responsibility and take action. Act now to relieve the burden!</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Debt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www.stepchange.org</a:t>
            </a:r>
            <a:r>
              <a:rPr lang="en-GB" sz="1200" kern="1200" dirty="0">
                <a:solidFill>
                  <a:schemeClr val="tx1"/>
                </a:solidFill>
                <a:effectLst/>
                <a:latin typeface="+mn-lt"/>
                <a:ea typeface="+mn-ea"/>
                <a:cs typeface="+mn-cs"/>
              </a:rPr>
              <a:t>/how-we-</a:t>
            </a:r>
            <a:r>
              <a:rPr lang="en-GB" sz="1200" kern="1200" dirty="0" err="1">
                <a:solidFill>
                  <a:schemeClr val="tx1"/>
                </a:solidFill>
                <a:effectLst/>
                <a:latin typeface="+mn-lt"/>
                <a:ea typeface="+mn-ea"/>
                <a:cs typeface="+mn-cs"/>
              </a:rPr>
              <a:t>help.aspx</a:t>
            </a: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Mental Health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www.mind.org.uk</a:t>
            </a:r>
            <a:r>
              <a:rPr lang="en-GB" sz="1200" kern="1200" dirty="0">
                <a:solidFill>
                  <a:schemeClr val="tx1"/>
                </a:solidFill>
                <a:effectLst/>
                <a:latin typeface="+mn-lt"/>
                <a:ea typeface="+mn-ea"/>
                <a:cs typeface="+mn-cs"/>
              </a:rPr>
              <a: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www.samaritans.org</a:t>
            </a:r>
            <a:r>
              <a:rPr lang="en-GB" sz="1200" kern="1200" dirty="0">
                <a:solidFill>
                  <a:schemeClr val="tx1"/>
                </a:solidFill>
                <a:effectLst/>
                <a:latin typeface="+mn-lt"/>
                <a:ea typeface="+mn-ea"/>
                <a:cs typeface="+mn-cs"/>
              </a:rPr>
              <a: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Pain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www.thebraincharity.org.uk</a:t>
            </a:r>
            <a:r>
              <a:rPr lang="en-GB" sz="1200" kern="1200" dirty="0">
                <a:solidFill>
                  <a:schemeClr val="tx1"/>
                </a:solidFill>
                <a:effectLst/>
                <a:latin typeface="+mn-lt"/>
                <a:ea typeface="+mn-ea"/>
                <a:cs typeface="+mn-cs"/>
              </a:rPr>
              <a:t>/how-we-can-help/practical-help/information-advice/living-with-a-condition/coping-with-chronic-pain</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13) Give yourself a break. Be gentle with yourself. Allow yourself this time. Remember everything passes eventually.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14) Take time out from social media and the news for a while. Nothing will dramatically change in 24 hours.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15) Practice not taking things personally. People have </a:t>
            </a:r>
            <a:r>
              <a:rPr lang="en-GB" sz="1200" kern="1200" dirty="0" err="1">
                <a:solidFill>
                  <a:schemeClr val="tx1"/>
                </a:solidFill>
                <a:effectLst/>
                <a:latin typeface="+mn-lt"/>
                <a:ea typeface="+mn-ea"/>
                <a:cs typeface="+mn-cs"/>
              </a:rPr>
              <a:t>thier</a:t>
            </a:r>
            <a:r>
              <a:rPr lang="en-GB" sz="1200" kern="1200" dirty="0">
                <a:solidFill>
                  <a:schemeClr val="tx1"/>
                </a:solidFill>
                <a:effectLst/>
                <a:latin typeface="+mn-lt"/>
                <a:ea typeface="+mn-ea"/>
                <a:cs typeface="+mn-cs"/>
              </a:rPr>
              <a:t> own filters and are working through </a:t>
            </a:r>
            <a:r>
              <a:rPr lang="en-GB" sz="1200" kern="1200" dirty="0" err="1">
                <a:solidFill>
                  <a:schemeClr val="tx1"/>
                </a:solidFill>
                <a:effectLst/>
                <a:latin typeface="+mn-lt"/>
                <a:ea typeface="+mn-ea"/>
                <a:cs typeface="+mn-cs"/>
              </a:rPr>
              <a:t>thier</a:t>
            </a:r>
            <a:r>
              <a:rPr lang="en-GB" sz="1200" kern="1200" dirty="0">
                <a:solidFill>
                  <a:schemeClr val="tx1"/>
                </a:solidFill>
                <a:effectLst/>
                <a:latin typeface="+mn-lt"/>
                <a:ea typeface="+mn-ea"/>
                <a:cs typeface="+mn-cs"/>
              </a:rPr>
              <a:t> own shit right now. Judgement is depleting... understanding and compassion leave an energy surplus.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16) Stretch - Our mind and body are always in conversation. Whether you're 18 or 80, the benefits are huge.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17) Do not do everything on this list and try everything at once. Take your time and work through what resonates with you. ☺️</a:t>
            </a:r>
          </a:p>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6</a:t>
            </a:fld>
            <a:endParaRPr lang="en-GB"/>
          </a:p>
        </p:txBody>
      </p:sp>
    </p:spTree>
    <p:extLst>
      <p:ext uri="{BB962C8B-B14F-4D97-AF65-F5344CB8AC3E}">
        <p14:creationId xmlns:p14="http://schemas.microsoft.com/office/powerpoint/2010/main" val="42228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Anyone who’s continually exposed to high levels of stress can experience burnout. Helping professionals, such as first responders, </a:t>
            </a:r>
            <a:r>
              <a:rPr lang="en-GB" sz="1200" dirty="0">
                <a:hlinkClick r:id="rId3"/>
              </a:rPr>
              <a:t>doctors</a:t>
            </a:r>
            <a:r>
              <a:rPr lang="en-GB" sz="1200" dirty="0"/>
              <a:t>, and nurses are especially vulnerable to this health condition</a:t>
            </a:r>
            <a:endParaRPr lang="en-US" sz="1200" dirty="0"/>
          </a:p>
          <a:p>
            <a:endParaRPr lang="en-US" dirty="0"/>
          </a:p>
          <a:p>
            <a:r>
              <a:rPr lang="en-GB" b="1" dirty="0"/>
              <a:t>Warning symptoms in the early phase</a:t>
            </a:r>
            <a:endParaRPr lang="en-GB" dirty="0"/>
          </a:p>
          <a:p>
            <a:pPr lvl="1"/>
            <a:r>
              <a:rPr lang="en-GB" dirty="0"/>
              <a:t>Increased commitment to goals</a:t>
            </a:r>
          </a:p>
          <a:p>
            <a:pPr lvl="1"/>
            <a:r>
              <a:rPr lang="en-GB" dirty="0"/>
              <a:t>Exhaustion</a:t>
            </a:r>
          </a:p>
          <a:p>
            <a:r>
              <a:rPr lang="en-GB" b="1" dirty="0"/>
              <a:t>Reduced commitment</a:t>
            </a:r>
            <a:endParaRPr lang="en-GB" dirty="0"/>
          </a:p>
          <a:p>
            <a:pPr lvl="1"/>
            <a:r>
              <a:rPr lang="en-GB" dirty="0"/>
              <a:t>Towards patients and clients</a:t>
            </a:r>
          </a:p>
          <a:p>
            <a:pPr lvl="1"/>
            <a:r>
              <a:rPr lang="en-GB" dirty="0"/>
              <a:t>Towards others in general</a:t>
            </a:r>
          </a:p>
          <a:p>
            <a:pPr lvl="1"/>
            <a:r>
              <a:rPr lang="en-GB" dirty="0"/>
              <a:t>Towards work</a:t>
            </a:r>
          </a:p>
          <a:p>
            <a:pPr lvl="1"/>
            <a:r>
              <a:rPr lang="en-GB" dirty="0"/>
              <a:t>Increased demands</a:t>
            </a:r>
          </a:p>
          <a:p>
            <a:r>
              <a:rPr lang="en-GB" b="1" dirty="0"/>
              <a:t>Emotional reactions; blaming</a:t>
            </a:r>
            <a:endParaRPr lang="en-GB" dirty="0"/>
          </a:p>
          <a:p>
            <a:pPr lvl="1"/>
            <a:r>
              <a:rPr lang="en-GB" dirty="0"/>
              <a:t>Depression</a:t>
            </a:r>
          </a:p>
          <a:p>
            <a:pPr lvl="1"/>
            <a:r>
              <a:rPr lang="en-GB" dirty="0"/>
              <a:t>Aggression</a:t>
            </a:r>
          </a:p>
          <a:p>
            <a:r>
              <a:rPr lang="en-GB" b="1" dirty="0"/>
              <a:t>Reduced</a:t>
            </a:r>
            <a:endParaRPr lang="en-GB" dirty="0"/>
          </a:p>
          <a:p>
            <a:pPr lvl="1"/>
            <a:r>
              <a:rPr lang="en-GB" dirty="0"/>
              <a:t>Cognitive performance</a:t>
            </a:r>
          </a:p>
          <a:p>
            <a:pPr lvl="1"/>
            <a:r>
              <a:rPr lang="en-GB" dirty="0"/>
              <a:t>Motivation</a:t>
            </a:r>
          </a:p>
          <a:p>
            <a:pPr lvl="1"/>
            <a:r>
              <a:rPr lang="en-GB" dirty="0"/>
              <a:t>Creativity</a:t>
            </a:r>
          </a:p>
          <a:p>
            <a:pPr lvl="1"/>
            <a:r>
              <a:rPr lang="en-GB" dirty="0"/>
              <a:t>Judgment</a:t>
            </a:r>
          </a:p>
          <a:p>
            <a:r>
              <a:rPr lang="en-GB" b="1" dirty="0"/>
              <a:t>Flattened</a:t>
            </a:r>
            <a:endParaRPr lang="en-GB" dirty="0"/>
          </a:p>
          <a:p>
            <a:pPr lvl="1"/>
            <a:r>
              <a:rPr lang="en-GB" dirty="0"/>
              <a:t>Emotional life</a:t>
            </a:r>
          </a:p>
          <a:p>
            <a:pPr lvl="1"/>
            <a:r>
              <a:rPr lang="en-GB" dirty="0"/>
              <a:t>Social life</a:t>
            </a:r>
          </a:p>
          <a:p>
            <a:pPr lvl="1"/>
            <a:r>
              <a:rPr lang="en-GB" dirty="0"/>
              <a:t>Intellectual life</a:t>
            </a:r>
          </a:p>
          <a:p>
            <a:r>
              <a:rPr lang="en-GB" b="1" dirty="0"/>
              <a:t>Psychosomatic reactions</a:t>
            </a:r>
            <a:endParaRPr lang="en-GB" dirty="0"/>
          </a:p>
          <a:p>
            <a:r>
              <a:rPr lang="en-GB" b="1" dirty="0"/>
              <a:t>Despair</a:t>
            </a:r>
            <a:endParaRPr lang="en-GB" dirty="0"/>
          </a:p>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7</a:t>
            </a:fld>
            <a:endParaRPr lang="en-GB"/>
          </a:p>
        </p:txBody>
      </p:sp>
    </p:spTree>
    <p:extLst>
      <p:ext uri="{BB962C8B-B14F-4D97-AF65-F5344CB8AC3E}">
        <p14:creationId xmlns:p14="http://schemas.microsoft.com/office/powerpoint/2010/main" val="203532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10</a:t>
            </a:fld>
            <a:endParaRPr lang="en-GB"/>
          </a:p>
        </p:txBody>
      </p:sp>
    </p:spTree>
    <p:extLst>
      <p:ext uri="{BB962C8B-B14F-4D97-AF65-F5344CB8AC3E}">
        <p14:creationId xmlns:p14="http://schemas.microsoft.com/office/powerpoint/2010/main" val="163956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kern="1200" dirty="0">
                <a:solidFill>
                  <a:schemeClr val="tx1"/>
                </a:solidFill>
                <a:effectLst/>
                <a:latin typeface="+mn-lt"/>
                <a:ea typeface="+mn-ea"/>
                <a:cs typeface="+mn-cs"/>
              </a:rPr>
              <a:t> is a confidential support and advice service from 9am – midnight every day of the year (Weekends and Bank Holidays included) for:</a:t>
            </a:r>
          </a:p>
          <a:p>
            <a:r>
              <a:rPr lang="en-GB" sz="1200" b="0" i="0" kern="1200" dirty="0">
                <a:solidFill>
                  <a:schemeClr val="tx1"/>
                </a:solidFill>
                <a:effectLst/>
                <a:latin typeface="+mn-lt"/>
                <a:ea typeface="+mn-ea"/>
                <a:cs typeface="+mn-cs"/>
              </a:rPr>
              <a:t>Children and Young People under the age of 35 who are experiencing thoughts of suicide</a:t>
            </a:r>
          </a:p>
          <a:p>
            <a:r>
              <a:rPr lang="en-GB" sz="1200" b="0" i="0" kern="1200" dirty="0">
                <a:solidFill>
                  <a:schemeClr val="tx1"/>
                </a:solidFill>
                <a:effectLst/>
                <a:latin typeface="+mn-lt"/>
                <a:ea typeface="+mn-ea"/>
                <a:cs typeface="+mn-cs"/>
              </a:rPr>
              <a:t>Anyone concerned that a young person could be thinking about suicide</a:t>
            </a:r>
          </a:p>
          <a:p>
            <a:r>
              <a:rPr lang="en-GB" sz="1200" b="1" i="0" kern="1200" dirty="0">
                <a:solidFill>
                  <a:schemeClr val="tx1"/>
                </a:solidFill>
                <a:effectLst/>
                <a:latin typeface="+mn-lt"/>
                <a:ea typeface="+mn-ea"/>
                <a:cs typeface="+mn-cs"/>
              </a:rPr>
              <a:t>FREEPHONE 0808 808 2121</a:t>
            </a:r>
          </a:p>
          <a:p>
            <a:r>
              <a:rPr lang="en-GB" sz="1200" b="1" i="0" kern="1200" dirty="0">
                <a:solidFill>
                  <a:schemeClr val="tx1"/>
                </a:solidFill>
                <a:effectLst/>
                <a:latin typeface="+mn-lt"/>
                <a:ea typeface="+mn-ea"/>
                <a:cs typeface="+mn-cs"/>
              </a:rPr>
              <a:t>11am – 11pm every day</a:t>
            </a:r>
          </a:p>
          <a:p>
            <a:r>
              <a:rPr lang="en-GB" sz="1200" b="0" i="0" kern="1200" dirty="0">
                <a:solidFill>
                  <a:schemeClr val="tx1"/>
                </a:solidFill>
                <a:effectLst/>
                <a:latin typeface="+mn-lt"/>
                <a:ea typeface="+mn-ea"/>
                <a:cs typeface="+mn-cs"/>
              </a:rPr>
              <a:t>Lifeline is a free, confidential and anonymous telephone helpline service that is currently available from 11am – 11pm every day.  The Line provides listening support and information to someone experiencing mental distress or if you are supporting someone in distress. Callers are supported by trained volunteers under the guidance of the shift supervisor. It is run by </a:t>
            </a:r>
            <a:r>
              <a:rPr lang="en-GB" sz="1200" b="1" i="0" u="none" strike="noStrike" kern="1200" dirty="0">
                <a:solidFill>
                  <a:schemeClr val="tx1"/>
                </a:solidFill>
                <a:effectLst/>
                <a:latin typeface="+mn-lt"/>
                <a:ea typeface="+mn-ea"/>
                <a:cs typeface="+mn-cs"/>
                <a:hlinkClick r:id="rId3"/>
              </a:rPr>
              <a:t>Lifecraft</a:t>
            </a:r>
            <a:r>
              <a:rPr lang="en-GB" sz="1200" b="0" i="0" kern="1200" dirty="0">
                <a:solidFill>
                  <a:schemeClr val="tx1"/>
                </a:solidFill>
                <a:effectLst/>
                <a:latin typeface="+mn-lt"/>
                <a:ea typeface="+mn-ea"/>
                <a:cs typeface="+mn-cs"/>
              </a:rPr>
              <a:t>, a user-led organisation for adults in the Cambridgeshire and Peterborough area who have experience of mental health difficulties in their lives.</a:t>
            </a:r>
          </a:p>
          <a:p>
            <a:endParaRPr lang="en-US" dirty="0"/>
          </a:p>
          <a:p>
            <a:r>
              <a:rPr lang="en-GB" sz="1200" b="1" i="0" kern="1200" dirty="0">
                <a:solidFill>
                  <a:schemeClr val="tx1"/>
                </a:solidFill>
                <a:effectLst/>
                <a:latin typeface="+mn-lt"/>
                <a:ea typeface="+mn-ea"/>
                <a:cs typeface="+mn-cs"/>
              </a:rPr>
              <a:t>FREEPHONE 0808 808 2121</a:t>
            </a:r>
          </a:p>
          <a:p>
            <a:r>
              <a:rPr lang="en-GB" sz="1200" b="1" i="0" kern="1200" dirty="0">
                <a:solidFill>
                  <a:schemeClr val="tx1"/>
                </a:solidFill>
                <a:effectLst/>
                <a:latin typeface="+mn-lt"/>
                <a:ea typeface="+mn-ea"/>
                <a:cs typeface="+mn-cs"/>
              </a:rPr>
              <a:t>11am – 11pm every day</a:t>
            </a:r>
          </a:p>
          <a:p>
            <a:r>
              <a:rPr lang="en-GB" sz="1200" b="0" i="0" kern="1200" dirty="0">
                <a:solidFill>
                  <a:schemeClr val="tx1"/>
                </a:solidFill>
                <a:effectLst/>
                <a:latin typeface="+mn-lt"/>
                <a:ea typeface="+mn-ea"/>
                <a:cs typeface="+mn-cs"/>
              </a:rPr>
              <a:t>Lifeline is a free, confidential and anonymous telephone helpline service that is currently available from 11am – 11pm every day.  The Line provides listening support and information to someone experiencing mental distress or if you are supporting someone in distress. Callers are supported by trained volunteers under the guidance of the shift supervisor. It is run by </a:t>
            </a:r>
            <a:r>
              <a:rPr lang="en-GB" sz="1200" b="1" i="0" u="none" strike="noStrike" kern="1200" dirty="0">
                <a:solidFill>
                  <a:schemeClr val="tx1"/>
                </a:solidFill>
                <a:effectLst/>
                <a:latin typeface="+mn-lt"/>
                <a:ea typeface="+mn-ea"/>
                <a:cs typeface="+mn-cs"/>
                <a:hlinkClick r:id="rId3"/>
              </a:rPr>
              <a:t>Lifecraft</a:t>
            </a:r>
            <a:r>
              <a:rPr lang="en-GB" sz="1200" b="0" i="0" kern="1200" dirty="0">
                <a:solidFill>
                  <a:schemeClr val="tx1"/>
                </a:solidFill>
                <a:effectLst/>
                <a:latin typeface="+mn-lt"/>
                <a:ea typeface="+mn-ea"/>
                <a:cs typeface="+mn-cs"/>
              </a:rPr>
              <a:t>, a user-led organisation for adults in the Cambridgeshire and Peterborough area who have experience of mental health difficulties in their lives.</a:t>
            </a:r>
          </a:p>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24</a:t>
            </a:fld>
            <a:endParaRPr lang="en-GB"/>
          </a:p>
        </p:txBody>
      </p:sp>
    </p:spTree>
    <p:extLst>
      <p:ext uri="{BB962C8B-B14F-4D97-AF65-F5344CB8AC3E}">
        <p14:creationId xmlns:p14="http://schemas.microsoft.com/office/powerpoint/2010/main" val="91675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25</a:t>
            </a:fld>
            <a:endParaRPr lang="en-GB"/>
          </a:p>
        </p:txBody>
      </p:sp>
    </p:spTree>
    <p:extLst>
      <p:ext uri="{BB962C8B-B14F-4D97-AF65-F5344CB8AC3E}">
        <p14:creationId xmlns:p14="http://schemas.microsoft.com/office/powerpoint/2010/main" val="277671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err="1">
                <a:solidFill>
                  <a:schemeClr val="tx1"/>
                </a:solidFill>
                <a:effectLst/>
                <a:latin typeface="+mn-lt"/>
                <a:ea typeface="+mn-ea"/>
                <a:cs typeface="+mn-cs"/>
              </a:rPr>
              <a:t>ChatHealth</a:t>
            </a:r>
            <a:r>
              <a:rPr lang="en-GB" sz="1200" b="1" i="0" kern="1200" dirty="0">
                <a:solidFill>
                  <a:schemeClr val="tx1"/>
                </a:solidFill>
                <a:effectLst/>
                <a:latin typeface="+mn-lt"/>
                <a:ea typeface="+mn-ea"/>
                <a:cs typeface="+mn-cs"/>
              </a:rPr>
              <a:t> opens a new line of communication for young people across Cambridgeshire and Peterborough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Cambridgeshire and Peterborough Healthy Child Programme has successfully implemented </a:t>
            </a:r>
            <a:r>
              <a:rPr lang="en-GB" sz="1200" b="0" i="0" kern="1200" dirty="0" err="1">
                <a:solidFill>
                  <a:schemeClr val="tx1"/>
                </a:solidFill>
                <a:effectLst/>
                <a:latin typeface="+mn-lt"/>
                <a:ea typeface="+mn-ea"/>
                <a:cs typeface="+mn-cs"/>
              </a:rPr>
              <a:t>ChatHealth</a:t>
            </a:r>
            <a:r>
              <a:rPr lang="en-GB" sz="1200" b="0" i="0" kern="1200" dirty="0">
                <a:solidFill>
                  <a:schemeClr val="tx1"/>
                </a:solidFill>
                <a:effectLst/>
                <a:latin typeface="+mn-lt"/>
                <a:ea typeface="+mn-ea"/>
                <a:cs typeface="+mn-cs"/>
              </a:rPr>
              <a:t> – a secure and confidential text messaging service for young people aged 11-19 across Cambridgeshire and Peterborough who are struggling to cope with issues such as bullying, emotional health, relationship problems, alcohol and drugs.</a:t>
            </a:r>
          </a:p>
          <a:p>
            <a:r>
              <a:rPr lang="en-GB" sz="1200" b="0" i="0" kern="1200" dirty="0">
                <a:solidFill>
                  <a:schemeClr val="tx1"/>
                </a:solidFill>
                <a:effectLst/>
                <a:latin typeface="+mn-lt"/>
                <a:ea typeface="+mn-ea"/>
                <a:cs typeface="+mn-cs"/>
              </a:rPr>
              <a:t>The confidential text messaging service opens a new line of communication to young people and gives them an excellent opportunity to anonymously get in touch with a healthcare professional for that much-needed support with a simple touch of a button.</a:t>
            </a:r>
          </a:p>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28</a:t>
            </a:fld>
            <a:endParaRPr lang="en-GB"/>
          </a:p>
        </p:txBody>
      </p:sp>
    </p:spTree>
    <p:extLst>
      <p:ext uri="{BB962C8B-B14F-4D97-AF65-F5344CB8AC3E}">
        <p14:creationId xmlns:p14="http://schemas.microsoft.com/office/powerpoint/2010/main" val="95359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81AD5-DF89-4A16-9060-C57A8C553C14}" type="slidenum">
              <a:rPr lang="en-GB" smtClean="0"/>
              <a:pPr/>
              <a:t>29</a:t>
            </a:fld>
            <a:endParaRPr lang="en-GB"/>
          </a:p>
        </p:txBody>
      </p:sp>
    </p:spTree>
    <p:extLst>
      <p:ext uri="{BB962C8B-B14F-4D97-AF65-F5344CB8AC3E}">
        <p14:creationId xmlns:p14="http://schemas.microsoft.com/office/powerpoint/2010/main" val="254317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TK&amp;FL</a:t>
            </a:r>
          </a:p>
        </p:txBody>
      </p:sp>
      <p:sp>
        <p:nvSpPr>
          <p:cNvPr id="4" name="Slide Number Placeholder 3"/>
          <p:cNvSpPr>
            <a:spLocks noGrp="1"/>
          </p:cNvSpPr>
          <p:nvPr>
            <p:ph type="sldNum" sz="quarter" idx="10"/>
          </p:nvPr>
        </p:nvSpPr>
        <p:spPr/>
        <p:txBody>
          <a:bodyPr/>
          <a:lstStyle/>
          <a:p>
            <a:fld id="{90E81AD5-DF89-4A16-9060-C57A8C553C14}" type="slidenum">
              <a:rPr lang="en-GB" smtClean="0"/>
              <a:pPr/>
              <a:t>35</a:t>
            </a:fld>
            <a:endParaRPr lang="en-GB"/>
          </a:p>
        </p:txBody>
      </p:sp>
    </p:spTree>
    <p:extLst>
      <p:ext uri="{BB962C8B-B14F-4D97-AF65-F5344CB8AC3E}">
        <p14:creationId xmlns:p14="http://schemas.microsoft.com/office/powerpoint/2010/main" val="41650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FEC70-DEEE-4EE5-BB31-20EF1F21724C}" type="datetimeFigureOut">
              <a:rPr lang="en-GB" smtClean="0"/>
              <a:pPr/>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631F42-D3BB-456C-B284-66AF03A1A22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FEC70-DEEE-4EE5-BB31-20EF1F21724C}" type="datetimeFigureOut">
              <a:rPr lang="en-GB" smtClean="0"/>
              <a:pPr/>
              <a:t>25/05/2021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31F42-D3BB-456C-B284-66AF03A1A22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pft.nhs.uk/service-detail/service/first-response-service-frs-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ft.nhs.uk/psychological-wellbeing-servic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calm.com/" TargetMode="External"/><Relationship Id="rId4" Type="http://schemas.openxmlformats.org/officeDocument/2006/relationships/hyperlink" Target="http://www.headspace.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ifecraft.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el:03334141809/" TargetMode="External"/><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entre33.org.uk/" TargetMode="External"/><Relationship Id="rId5" Type="http://schemas.openxmlformats.org/officeDocument/2006/relationships/hyperlink" Target="mailto:help@centre33.org.uk" TargetMode="External"/><Relationship Id="rId4" Type="http://schemas.openxmlformats.org/officeDocument/2006/relationships/hyperlink" Target="tel:0751478374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hums.uk.com/cambs-pborough-services/" TargetMode="External"/><Relationship Id="rId2" Type="http://schemas.openxmlformats.org/officeDocument/2006/relationships/hyperlink" Target="http://chums.uk.com/cambs-referral-forms"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moodcafe.co.uk/for-children-and-young-people/relaxation-for-children.aspx" TargetMode="External"/><Relationship Id="rId3" Type="http://schemas.openxmlformats.org/officeDocument/2006/relationships/hyperlink" Target="http://moodgym.com.au/" TargetMode="External"/><Relationship Id="rId7" Type="http://schemas.openxmlformats.org/officeDocument/2006/relationships/hyperlink" Target="http://getconnected.org.uk/" TargetMode="External"/><Relationship Id="rId2" Type="http://schemas.openxmlformats.org/officeDocument/2006/relationships/hyperlink" Target="http://www.rcpsych.ac.uk/mental-health/parents-and-young-people/young-people/worries-and-anxieties" TargetMode="External"/><Relationship Id="rId1" Type="http://schemas.openxmlformats.org/officeDocument/2006/relationships/slideLayout" Target="../slideLayouts/slideLayout2.xml"/><Relationship Id="rId6" Type="http://schemas.openxmlformats.org/officeDocument/2006/relationships/hyperlink" Target="http://kooth.com/" TargetMode="External"/><Relationship Id="rId5" Type="http://schemas.openxmlformats.org/officeDocument/2006/relationships/hyperlink" Target="http://stem4.org.uk/" TargetMode="External"/><Relationship Id="rId4" Type="http://schemas.openxmlformats.org/officeDocument/2006/relationships/hyperlink" Target="http://youngminds.org.uk/" TargetMode="External"/><Relationship Id="rId9" Type="http://schemas.openxmlformats.org/officeDocument/2006/relationships/hyperlink" Target="http://www.cool2talk.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bit.ly/AudioElevenses" TargetMode="External"/><Relationship Id="rId2" Type="http://schemas.openxmlformats.org/officeDocument/2006/relationships/hyperlink" Target="https://stories.audible.com/start-list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youtube.com/playlist?list=PLPy56tmTI89AlYwablw5FPhkJKJNvpjPQ"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hyperlink" Target="http://www.nhs.uk/apps-library/" TargetMode="Externa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4F5902-5694-44E9-AA64-945FFED64F6D}"/>
              </a:ext>
            </a:extLst>
          </p:cNvPr>
          <p:cNvPicPr>
            <a:picLocks noChangeAspect="1"/>
          </p:cNvPicPr>
          <p:nvPr/>
        </p:nvPicPr>
        <p:blipFill rotWithShape="1">
          <a:blip r:embed="rId2">
            <a:alphaModFix/>
          </a:blip>
          <a:srcRect l="33641" r="19682" b="-1"/>
          <a:stretch/>
        </p:blipFill>
        <p:spPr>
          <a:xfrm>
            <a:off x="4348157" y="10"/>
            <a:ext cx="4795614"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le 1">
            <a:extLst>
              <a:ext uri="{FF2B5EF4-FFF2-40B4-BE49-F238E27FC236}">
                <a16:creationId xmlns:a16="http://schemas.microsoft.com/office/drawing/2014/main" id="{A507BF91-AE5D-1045-BDDB-3BDD5DDDDAF8}"/>
              </a:ext>
            </a:extLst>
          </p:cNvPr>
          <p:cNvSpPr>
            <a:spLocks noGrp="1"/>
          </p:cNvSpPr>
          <p:nvPr>
            <p:ph type="title"/>
          </p:nvPr>
        </p:nvSpPr>
        <p:spPr>
          <a:xfrm>
            <a:off x="603748" y="798445"/>
            <a:ext cx="3602727" cy="1311664"/>
          </a:xfrm>
        </p:spPr>
        <p:txBody>
          <a:bodyPr>
            <a:normAutofit/>
          </a:bodyPr>
          <a:lstStyle/>
          <a:p>
            <a:pPr algn="l">
              <a:lnSpc>
                <a:spcPct val="90000"/>
              </a:lnSpc>
            </a:pPr>
            <a:r>
              <a:rPr lang="en-US" b="1" dirty="0">
                <a:solidFill>
                  <a:srgbClr val="000000"/>
                </a:solidFill>
              </a:rPr>
              <a:t>Well-being &amp; Mental Health</a:t>
            </a:r>
            <a:endParaRPr lang="en-US" dirty="0">
              <a:solidFill>
                <a:srgbClr val="000000"/>
              </a:solidFill>
            </a:endParaRPr>
          </a:p>
        </p:txBody>
      </p:sp>
      <p:graphicFrame>
        <p:nvGraphicFramePr>
          <p:cNvPr id="5" name="Content Placeholder 2">
            <a:extLst>
              <a:ext uri="{FF2B5EF4-FFF2-40B4-BE49-F238E27FC236}">
                <a16:creationId xmlns:a16="http://schemas.microsoft.com/office/drawing/2014/main" id="{3F4AE61E-6DCE-406C-B12F-C907FC620313}"/>
              </a:ext>
            </a:extLst>
          </p:cNvPr>
          <p:cNvGraphicFramePr>
            <a:graphicFrameLocks noGrp="1"/>
          </p:cNvGraphicFramePr>
          <p:nvPr>
            <p:ph idx="1"/>
            <p:extLst>
              <p:ext uri="{D42A27DB-BD31-4B8C-83A1-F6EECF244321}">
                <p14:modId xmlns:p14="http://schemas.microsoft.com/office/powerpoint/2010/main" val="1141518935"/>
              </p:ext>
            </p:extLst>
          </p:nvPr>
        </p:nvGraphicFramePr>
        <p:xfrm>
          <a:off x="603747" y="2272143"/>
          <a:ext cx="3530103" cy="378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936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6E0BBB-5F57-B74F-B34C-6EBEE09F16C3}"/>
              </a:ext>
            </a:extLst>
          </p:cNvPr>
          <p:cNvSpPr>
            <a:spLocks noGrp="1"/>
          </p:cNvSpPr>
          <p:nvPr>
            <p:ph type="title"/>
          </p:nvPr>
        </p:nvSpPr>
        <p:spPr>
          <a:xfrm>
            <a:off x="482600" y="321734"/>
            <a:ext cx="8178799" cy="1135737"/>
          </a:xfrm>
        </p:spPr>
        <p:txBody>
          <a:bodyPr>
            <a:normAutofit/>
          </a:bodyPr>
          <a:lstStyle/>
          <a:p>
            <a:r>
              <a:rPr lang="en-US" sz="4000" b="1" dirty="0"/>
              <a:t>Specific questions for depression</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D2A47E40-D23F-456D-A1EE-AA9D1E440DBD}"/>
              </a:ext>
            </a:extLst>
          </p:cNvPr>
          <p:cNvGraphicFramePr>
            <a:graphicFrameLocks noGrp="1"/>
          </p:cNvGraphicFramePr>
          <p:nvPr>
            <p:ph idx="1"/>
            <p:extLst>
              <p:ext uri="{D42A27DB-BD31-4B8C-83A1-F6EECF244321}">
                <p14:modId xmlns:p14="http://schemas.microsoft.com/office/powerpoint/2010/main" val="16178329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43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4F88-AB5C-5046-B8F5-1EAAF879ACE6}"/>
              </a:ext>
            </a:extLst>
          </p:cNvPr>
          <p:cNvSpPr>
            <a:spLocks noGrp="1"/>
          </p:cNvSpPr>
          <p:nvPr>
            <p:ph type="title"/>
          </p:nvPr>
        </p:nvSpPr>
        <p:spPr>
          <a:xfrm>
            <a:off x="609600" y="2446338"/>
            <a:ext cx="8229600" cy="1143000"/>
          </a:xfrm>
        </p:spPr>
        <p:txBody>
          <a:bodyPr>
            <a:normAutofit fontScale="90000"/>
          </a:bodyPr>
          <a:lstStyle/>
          <a:p>
            <a:r>
              <a:rPr lang="en-US" dirty="0"/>
              <a:t>Don’t be afraid to ask someone if they are feeling low</a:t>
            </a:r>
          </a:p>
        </p:txBody>
      </p:sp>
    </p:spTree>
    <p:extLst>
      <p:ext uri="{BB962C8B-B14F-4D97-AF65-F5344CB8AC3E}">
        <p14:creationId xmlns:p14="http://schemas.microsoft.com/office/powerpoint/2010/main" val="99508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4F88-AB5C-5046-B8F5-1EAAF879ACE6}"/>
              </a:ext>
            </a:extLst>
          </p:cNvPr>
          <p:cNvSpPr>
            <a:spLocks noGrp="1"/>
          </p:cNvSpPr>
          <p:nvPr>
            <p:ph type="title"/>
          </p:nvPr>
        </p:nvSpPr>
        <p:spPr>
          <a:xfrm>
            <a:off x="179512" y="2446338"/>
            <a:ext cx="8659688" cy="1143000"/>
          </a:xfrm>
        </p:spPr>
        <p:txBody>
          <a:bodyPr>
            <a:normAutofit fontScale="90000"/>
          </a:bodyPr>
          <a:lstStyle/>
          <a:p>
            <a:r>
              <a:rPr lang="en-US" dirty="0"/>
              <a:t>Don’t be afraid to ask someone if they are so low they would rather not be alive</a:t>
            </a:r>
          </a:p>
        </p:txBody>
      </p:sp>
    </p:spTree>
    <p:extLst>
      <p:ext uri="{BB962C8B-B14F-4D97-AF65-F5344CB8AC3E}">
        <p14:creationId xmlns:p14="http://schemas.microsoft.com/office/powerpoint/2010/main" val="22024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4F88-AB5C-5046-B8F5-1EAAF879ACE6}"/>
              </a:ext>
            </a:extLst>
          </p:cNvPr>
          <p:cNvSpPr>
            <a:spLocks noGrp="1"/>
          </p:cNvSpPr>
          <p:nvPr>
            <p:ph type="title"/>
          </p:nvPr>
        </p:nvSpPr>
        <p:spPr>
          <a:xfrm>
            <a:off x="179512" y="2446338"/>
            <a:ext cx="8659688" cy="1143000"/>
          </a:xfrm>
        </p:spPr>
        <p:txBody>
          <a:bodyPr>
            <a:normAutofit/>
          </a:bodyPr>
          <a:lstStyle/>
          <a:p>
            <a:r>
              <a:rPr lang="en-US" dirty="0"/>
              <a:t>You could save a life</a:t>
            </a:r>
          </a:p>
        </p:txBody>
      </p:sp>
    </p:spTree>
    <p:extLst>
      <p:ext uri="{BB962C8B-B14F-4D97-AF65-F5344CB8AC3E}">
        <p14:creationId xmlns:p14="http://schemas.microsoft.com/office/powerpoint/2010/main" val="278737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29E-59D7-524B-8690-1DED0F1C57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35EFA2-AFD9-FE4A-91AD-DC54741D0BAF}"/>
              </a:ext>
            </a:extLst>
          </p:cNvPr>
          <p:cNvSpPr>
            <a:spLocks noGrp="1"/>
          </p:cNvSpPr>
          <p:nvPr>
            <p:ph idx="1"/>
          </p:nvPr>
        </p:nvSpPr>
        <p:spPr/>
        <p:txBody>
          <a:bodyPr/>
          <a:lstStyle/>
          <a:p>
            <a:endParaRPr lang="en-US"/>
          </a:p>
        </p:txBody>
      </p:sp>
      <p:pic>
        <p:nvPicPr>
          <p:cNvPr id="1026" name="Picture 2" descr="call 111 option 2 in a mental health crisis">
            <a:extLst>
              <a:ext uri="{FF2B5EF4-FFF2-40B4-BE49-F238E27FC236}">
                <a16:creationId xmlns:a16="http://schemas.microsoft.com/office/drawing/2014/main" id="{7F6E43BF-F169-4045-926A-2D1EE3203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59" y="750887"/>
            <a:ext cx="13299652" cy="537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B84E-581E-9E41-A69E-ED3E31FC22A9}"/>
              </a:ext>
            </a:extLst>
          </p:cNvPr>
          <p:cNvSpPr>
            <a:spLocks noGrp="1"/>
          </p:cNvSpPr>
          <p:nvPr>
            <p:ph type="title"/>
          </p:nvPr>
        </p:nvSpPr>
        <p:spPr/>
        <p:txBody>
          <a:bodyPr>
            <a:normAutofit fontScale="90000"/>
          </a:bodyPr>
          <a:lstStyle/>
          <a:p>
            <a:r>
              <a:rPr lang="en-US" sz="5400" b="1" dirty="0"/>
              <a:t>What is a mental health crisis?</a:t>
            </a:r>
          </a:p>
        </p:txBody>
      </p:sp>
      <p:sp>
        <p:nvSpPr>
          <p:cNvPr id="3" name="Content Placeholder 2">
            <a:extLst>
              <a:ext uri="{FF2B5EF4-FFF2-40B4-BE49-F238E27FC236}">
                <a16:creationId xmlns:a16="http://schemas.microsoft.com/office/drawing/2014/main" id="{C78FCC8D-551A-4B47-A385-7B1B2556C748}"/>
              </a:ext>
            </a:extLst>
          </p:cNvPr>
          <p:cNvSpPr>
            <a:spLocks noGrp="1"/>
          </p:cNvSpPr>
          <p:nvPr>
            <p:ph idx="1"/>
          </p:nvPr>
        </p:nvSpPr>
        <p:spPr>
          <a:xfrm>
            <a:off x="0" y="1600200"/>
            <a:ext cx="9144000" cy="4525963"/>
          </a:xfrm>
        </p:spPr>
        <p:txBody>
          <a:bodyPr/>
          <a:lstStyle/>
          <a:p>
            <a:pPr marL="0" indent="0" algn="ctr">
              <a:buNone/>
            </a:pPr>
            <a:r>
              <a:rPr lang="en-GB" b="1" dirty="0"/>
              <a:t>You, or someone you know, might be in crisis if:</a:t>
            </a:r>
            <a:endParaRPr lang="en-GB" dirty="0"/>
          </a:p>
          <a:p>
            <a:r>
              <a:rPr lang="en-GB" dirty="0"/>
              <a:t>You are thinking of hurting yourself or suicide seems the only option</a:t>
            </a:r>
          </a:p>
          <a:p>
            <a:r>
              <a:rPr lang="en-GB" dirty="0"/>
              <a:t>Someone you know has made threats to hurt you or someone else</a:t>
            </a:r>
          </a:p>
          <a:p>
            <a:r>
              <a:rPr lang="en-GB" dirty="0"/>
              <a:t>You are experiencing extreme distress that seems overwhelming</a:t>
            </a:r>
            <a:endParaRPr lang="en-US" dirty="0"/>
          </a:p>
        </p:txBody>
      </p:sp>
    </p:spTree>
    <p:extLst>
      <p:ext uri="{BB962C8B-B14F-4D97-AF65-F5344CB8AC3E}">
        <p14:creationId xmlns:p14="http://schemas.microsoft.com/office/powerpoint/2010/main" val="316162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EB49-1604-7F4D-835D-671912932B77}"/>
              </a:ext>
            </a:extLst>
          </p:cNvPr>
          <p:cNvSpPr>
            <a:spLocks noGrp="1"/>
          </p:cNvSpPr>
          <p:nvPr>
            <p:ph type="title"/>
          </p:nvPr>
        </p:nvSpPr>
        <p:spPr/>
        <p:txBody>
          <a:bodyPr>
            <a:normAutofit fontScale="90000"/>
          </a:bodyPr>
          <a:lstStyle/>
          <a:p>
            <a:r>
              <a:rPr lang="en-GB" b="1" dirty="0"/>
              <a:t>Who can help in a mental health crisis?</a:t>
            </a:r>
            <a:endParaRPr lang="en-GB" dirty="0"/>
          </a:p>
        </p:txBody>
      </p:sp>
      <p:sp>
        <p:nvSpPr>
          <p:cNvPr id="3" name="Content Placeholder 2">
            <a:extLst>
              <a:ext uri="{FF2B5EF4-FFF2-40B4-BE49-F238E27FC236}">
                <a16:creationId xmlns:a16="http://schemas.microsoft.com/office/drawing/2014/main" id="{C5F58B98-C4AD-E442-9308-8D6D9E9629ED}"/>
              </a:ext>
            </a:extLst>
          </p:cNvPr>
          <p:cNvSpPr>
            <a:spLocks noGrp="1"/>
          </p:cNvSpPr>
          <p:nvPr>
            <p:ph idx="1"/>
          </p:nvPr>
        </p:nvSpPr>
        <p:spPr>
          <a:xfrm>
            <a:off x="457200" y="1600200"/>
            <a:ext cx="8363272" cy="4525963"/>
          </a:xfrm>
        </p:spPr>
        <p:txBody>
          <a:bodyPr>
            <a:normAutofit/>
          </a:bodyPr>
          <a:lstStyle/>
          <a:p>
            <a:r>
              <a:rPr lang="en-GB" b="1" i="1" dirty="0"/>
              <a:t>Call 111 and press option 2 for the </a:t>
            </a:r>
            <a:r>
              <a:rPr lang="en-GB" b="1" i="1" dirty="0">
                <a:hlinkClick r:id="rId2"/>
              </a:rPr>
              <a:t>First Response Service </a:t>
            </a:r>
            <a:endParaRPr lang="en-GB" dirty="0"/>
          </a:p>
          <a:p>
            <a:r>
              <a:rPr lang="en-GB" dirty="0"/>
              <a:t>24-hour service </a:t>
            </a:r>
          </a:p>
          <a:p>
            <a:r>
              <a:rPr lang="en-GB" dirty="0"/>
              <a:t>Trained mental health staff </a:t>
            </a:r>
          </a:p>
          <a:p>
            <a:endParaRPr lang="en-GB" b="1" dirty="0"/>
          </a:p>
          <a:p>
            <a:r>
              <a:rPr lang="en-GB" b="1" dirty="0"/>
              <a:t>Police:  if you or someone is in immediate danger</a:t>
            </a:r>
            <a:r>
              <a:rPr lang="en-GB" dirty="0"/>
              <a:t> </a:t>
            </a:r>
            <a:r>
              <a:rPr lang="en-GB" b="1" dirty="0"/>
              <a:t>or someone is at immediate risk to others, ring 999.</a:t>
            </a:r>
            <a:endParaRPr lang="en-GB" dirty="0"/>
          </a:p>
          <a:p>
            <a:endParaRPr lang="en-US" dirty="0"/>
          </a:p>
        </p:txBody>
      </p:sp>
    </p:spTree>
    <p:extLst>
      <p:ext uri="{BB962C8B-B14F-4D97-AF65-F5344CB8AC3E}">
        <p14:creationId xmlns:p14="http://schemas.microsoft.com/office/powerpoint/2010/main" val="25720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29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A5CB5-6203-3349-A8D6-1F7E79A722FE}"/>
              </a:ext>
            </a:extLst>
          </p:cNvPr>
          <p:cNvSpPr>
            <a:spLocks noGrp="1"/>
          </p:cNvSpPr>
          <p:nvPr>
            <p:ph idx="1"/>
          </p:nvPr>
        </p:nvSpPr>
        <p:spPr/>
        <p:txBody>
          <a:bodyPr/>
          <a:lstStyle/>
          <a:p>
            <a:pPr marL="0" indent="0">
              <a:buNone/>
            </a:pPr>
            <a:endParaRPr lang="en-US" dirty="0"/>
          </a:p>
          <a:p>
            <a:pPr marL="0" indent="0" algn="ctr">
              <a:buNone/>
            </a:pPr>
            <a:r>
              <a:rPr lang="en-US" sz="5400" b="1" dirty="0"/>
              <a:t>Local Support </a:t>
            </a:r>
          </a:p>
          <a:p>
            <a:pPr marL="0" indent="0" algn="ctr">
              <a:buNone/>
            </a:pPr>
            <a:r>
              <a:rPr lang="en-US" sz="5400" b="1" dirty="0"/>
              <a:t>&amp; looking after you</a:t>
            </a:r>
          </a:p>
        </p:txBody>
      </p:sp>
    </p:spTree>
    <p:extLst>
      <p:ext uri="{BB962C8B-B14F-4D97-AF65-F5344CB8AC3E}">
        <p14:creationId xmlns:p14="http://schemas.microsoft.com/office/powerpoint/2010/main" val="245329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CA71B-626A-374D-A4F2-C7C7F99C9164}"/>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www.keep-your-head.com</a:t>
            </a:r>
          </a:p>
        </p:txBody>
      </p:sp>
      <p:sp>
        <p:nvSpPr>
          <p:cNvPr id="3" name="Content Placeholder 2">
            <a:extLst>
              <a:ext uri="{FF2B5EF4-FFF2-40B4-BE49-F238E27FC236}">
                <a16:creationId xmlns:a16="http://schemas.microsoft.com/office/drawing/2014/main" id="{0FECF70D-8AAC-C943-A32E-737F1C60399D}"/>
              </a:ext>
            </a:extLst>
          </p:cNvPr>
          <p:cNvSpPr>
            <a:spLocks noGrp="1"/>
          </p:cNvSpPr>
          <p:nvPr>
            <p:ph idx="1"/>
          </p:nvPr>
        </p:nvSpPr>
        <p:spPr>
          <a:xfrm>
            <a:off x="344512" y="2318197"/>
            <a:ext cx="8547967" cy="3683358"/>
          </a:xfrm>
        </p:spPr>
        <p:txBody>
          <a:bodyPr anchor="ctr">
            <a:normAutofit/>
          </a:bodyPr>
          <a:lstStyle/>
          <a:p>
            <a:pPr marL="0" indent="0">
              <a:buNone/>
            </a:pPr>
            <a:r>
              <a:rPr lang="en-GB" b="1" dirty="0"/>
              <a:t>Keep Your Head brings together reliable information on mental health and wellbeing for children, young people and adults across Cambridgeshire &amp; Peterborough</a:t>
            </a:r>
          </a:p>
          <a:p>
            <a:endParaRPr lang="en-US" sz="1700" dirty="0"/>
          </a:p>
        </p:txBody>
      </p:sp>
    </p:spTree>
    <p:extLst>
      <p:ext uri="{BB962C8B-B14F-4D97-AF65-F5344CB8AC3E}">
        <p14:creationId xmlns:p14="http://schemas.microsoft.com/office/powerpoint/2010/main" val="359871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001C3C3-9B26-B444-97B1-92FF0D5E7EC8}"/>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nSpc>
                <a:spcPct val="90000"/>
              </a:lnSpc>
            </a:pPr>
            <a:r>
              <a:rPr lang="en-US" sz="6000" kern="1200">
                <a:solidFill>
                  <a:srgbClr val="FFFFFF"/>
                </a:solidFill>
                <a:latin typeface="+mj-lt"/>
                <a:ea typeface="+mj-ea"/>
                <a:cs typeface="+mj-cs"/>
              </a:rPr>
              <a:t>Adults</a:t>
            </a:r>
          </a:p>
        </p:txBody>
      </p:sp>
    </p:spTree>
    <p:extLst>
      <p:ext uri="{BB962C8B-B14F-4D97-AF65-F5344CB8AC3E}">
        <p14:creationId xmlns:p14="http://schemas.microsoft.com/office/powerpoint/2010/main" val="22764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t>Outline...</a:t>
            </a:r>
          </a:p>
        </p:txBody>
      </p:sp>
      <p:sp>
        <p:nvSpPr>
          <p:cNvPr id="3" name="Content Placeholder 2"/>
          <p:cNvSpPr>
            <a:spLocks noGrp="1"/>
          </p:cNvSpPr>
          <p:nvPr>
            <p:ph idx="1"/>
          </p:nvPr>
        </p:nvSpPr>
        <p:spPr>
          <a:xfrm>
            <a:off x="755576" y="1417638"/>
            <a:ext cx="8229600" cy="4525963"/>
          </a:xfrm>
        </p:spPr>
        <p:txBody>
          <a:bodyPr>
            <a:normAutofit/>
          </a:bodyPr>
          <a:lstStyle/>
          <a:p>
            <a:r>
              <a:rPr lang="en-GB" sz="3800" dirty="0"/>
              <a:t>Signs of stress &amp; burnout</a:t>
            </a:r>
          </a:p>
          <a:p>
            <a:r>
              <a:rPr lang="en-GB" sz="3800" dirty="0"/>
              <a:t>Signs of depression</a:t>
            </a:r>
          </a:p>
          <a:p>
            <a:r>
              <a:rPr lang="en-GB" sz="3800" dirty="0"/>
              <a:t>Mental health crisis</a:t>
            </a:r>
          </a:p>
          <a:p>
            <a:r>
              <a:rPr lang="en-GB" sz="3800" dirty="0"/>
              <a:t>Support available</a:t>
            </a:r>
          </a:p>
          <a:p>
            <a:r>
              <a:rPr lang="en-GB" sz="3800" dirty="0"/>
              <a:t>Questions</a:t>
            </a:r>
          </a:p>
          <a:p>
            <a:endParaRPr lang="en-GB"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9998-CDD9-DD43-88F3-DFB1394A52E3}"/>
              </a:ext>
            </a:extLst>
          </p:cNvPr>
          <p:cNvSpPr>
            <a:spLocks noGrp="1"/>
          </p:cNvSpPr>
          <p:nvPr>
            <p:ph type="title"/>
          </p:nvPr>
        </p:nvSpPr>
        <p:spPr/>
        <p:txBody>
          <a:bodyPr/>
          <a:lstStyle/>
          <a:p>
            <a:r>
              <a:rPr lang="en-US" b="1" dirty="0" err="1"/>
              <a:t>www.keep</a:t>
            </a:r>
            <a:r>
              <a:rPr lang="en-US" b="1" dirty="0"/>
              <a:t>-your-</a:t>
            </a:r>
            <a:r>
              <a:rPr lang="en-US" b="1" dirty="0" err="1"/>
              <a:t>head.com</a:t>
            </a:r>
            <a:endParaRPr lang="en-US" b="1" dirty="0"/>
          </a:p>
        </p:txBody>
      </p:sp>
      <p:sp>
        <p:nvSpPr>
          <p:cNvPr id="3" name="Content Placeholder 2">
            <a:extLst>
              <a:ext uri="{FF2B5EF4-FFF2-40B4-BE49-F238E27FC236}">
                <a16:creationId xmlns:a16="http://schemas.microsoft.com/office/drawing/2014/main" id="{8FF20210-1DE3-4043-A8F1-1D5EB6ECA34F}"/>
              </a:ext>
            </a:extLst>
          </p:cNvPr>
          <p:cNvSpPr>
            <a:spLocks noGrp="1"/>
          </p:cNvSpPr>
          <p:nvPr>
            <p:ph idx="1"/>
          </p:nvPr>
        </p:nvSpPr>
        <p:spPr/>
        <p:txBody>
          <a:bodyPr>
            <a:normAutofit fontScale="92500" lnSpcReduction="10000"/>
          </a:bodyPr>
          <a:lstStyle/>
          <a:p>
            <a:r>
              <a:rPr lang="en-US" dirty="0"/>
              <a:t>Depression &amp; anxiety</a:t>
            </a:r>
          </a:p>
          <a:p>
            <a:r>
              <a:rPr lang="en-US" dirty="0"/>
              <a:t>Mental health crisis</a:t>
            </a:r>
          </a:p>
          <a:p>
            <a:r>
              <a:rPr lang="en-US" dirty="0"/>
              <a:t>Bereavement</a:t>
            </a:r>
          </a:p>
          <a:p>
            <a:r>
              <a:rPr lang="en-US" dirty="0"/>
              <a:t>Counselling &amp; CBT</a:t>
            </a:r>
          </a:p>
          <a:p>
            <a:r>
              <a:rPr lang="en-US" dirty="0"/>
              <a:t>Counselling after a childhood death or miscarriage or stillbirth: SANDS, Petals</a:t>
            </a:r>
          </a:p>
          <a:p>
            <a:r>
              <a:rPr lang="en-US" dirty="0"/>
              <a:t>Eating disorder help</a:t>
            </a:r>
          </a:p>
          <a:p>
            <a:r>
              <a:rPr lang="en-US" dirty="0" err="1"/>
              <a:t>Carers</a:t>
            </a:r>
            <a:r>
              <a:rPr lang="en-US" dirty="0"/>
              <a:t> support</a:t>
            </a:r>
          </a:p>
          <a:p>
            <a:r>
              <a:rPr lang="en-US" dirty="0"/>
              <a:t>Dementia support</a:t>
            </a:r>
          </a:p>
          <a:p>
            <a:endParaRPr lang="en-US" dirty="0"/>
          </a:p>
          <a:p>
            <a:endParaRPr lang="en-US" dirty="0"/>
          </a:p>
          <a:p>
            <a:endParaRPr lang="en-US" dirty="0"/>
          </a:p>
        </p:txBody>
      </p:sp>
    </p:spTree>
    <p:extLst>
      <p:ext uri="{BB962C8B-B14F-4D97-AF65-F5344CB8AC3E}">
        <p14:creationId xmlns:p14="http://schemas.microsoft.com/office/powerpoint/2010/main" val="170844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D3B45B-2E57-0B42-972F-C1122CBE0884}"/>
              </a:ext>
            </a:extLst>
          </p:cNvPr>
          <p:cNvSpPr>
            <a:spLocks noGrp="1"/>
          </p:cNvSpPr>
          <p:nvPr>
            <p:ph type="title"/>
          </p:nvPr>
        </p:nvSpPr>
        <p:spPr>
          <a:xfrm>
            <a:off x="547616" y="730155"/>
            <a:ext cx="4568057" cy="1422871"/>
          </a:xfrm>
        </p:spPr>
        <p:txBody>
          <a:bodyPr>
            <a:normAutofit/>
          </a:bodyPr>
          <a:lstStyle/>
          <a:p>
            <a:pPr>
              <a:lnSpc>
                <a:spcPct val="90000"/>
              </a:lnSpc>
            </a:pPr>
            <a:r>
              <a:rPr lang="en-US" dirty="0">
                <a:solidFill>
                  <a:srgbClr val="FFFFFF"/>
                </a:solidFill>
              </a:rPr>
              <a:t>Psychological </a:t>
            </a:r>
            <a:br>
              <a:rPr lang="en-US" dirty="0">
                <a:solidFill>
                  <a:srgbClr val="FFFFFF"/>
                </a:solidFill>
              </a:rPr>
            </a:br>
            <a:r>
              <a:rPr lang="en-US" dirty="0">
                <a:solidFill>
                  <a:srgbClr val="FFFFFF"/>
                </a:solidFill>
              </a:rPr>
              <a:t>well-being service</a:t>
            </a:r>
          </a:p>
        </p:txBody>
      </p:sp>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2F75C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8DD905-76EC-7749-B363-A4D2E53EA253}"/>
              </a:ext>
            </a:extLst>
          </p:cNvPr>
          <p:cNvSpPr>
            <a:spLocks noGrp="1"/>
          </p:cNvSpPr>
          <p:nvPr>
            <p:ph idx="1"/>
          </p:nvPr>
        </p:nvSpPr>
        <p:spPr>
          <a:xfrm>
            <a:off x="547616" y="2992908"/>
            <a:ext cx="4525885" cy="3410824"/>
          </a:xfrm>
        </p:spPr>
        <p:txBody>
          <a:bodyPr anchor="ctr">
            <a:normAutofit fontScale="92500"/>
          </a:bodyPr>
          <a:lstStyle/>
          <a:p>
            <a:pPr>
              <a:lnSpc>
                <a:spcPct val="90000"/>
              </a:lnSpc>
            </a:pPr>
            <a:r>
              <a:rPr lang="en-GB" sz="2400" dirty="0"/>
              <a:t>Aged 17 and over </a:t>
            </a:r>
          </a:p>
          <a:p>
            <a:pPr>
              <a:lnSpc>
                <a:spcPct val="90000"/>
              </a:lnSpc>
            </a:pPr>
            <a:r>
              <a:rPr lang="en-GB" sz="2400" dirty="0"/>
              <a:t>Help those with common mental health problems such as depression and anxiety disorders, post-traumatic stress disorder; health anxiety; panic; phobias and obsessive compulsive disorder</a:t>
            </a:r>
          </a:p>
          <a:p>
            <a:pPr>
              <a:lnSpc>
                <a:spcPct val="90000"/>
              </a:lnSpc>
            </a:pPr>
            <a:r>
              <a:rPr lang="en-GB" sz="2400" dirty="0"/>
              <a:t>Stress, low confidence, sleep disturbance and self-esteem issues. </a:t>
            </a:r>
          </a:p>
          <a:p>
            <a:pPr>
              <a:lnSpc>
                <a:spcPct val="90000"/>
              </a:lnSpc>
            </a:pPr>
            <a:endParaRPr lang="en-GB" sz="1600" b="1" dirty="0"/>
          </a:p>
          <a:p>
            <a:pPr>
              <a:lnSpc>
                <a:spcPct val="90000"/>
              </a:lnSpc>
            </a:pPr>
            <a:endParaRPr lang="en-GB" sz="1300" dirty="0"/>
          </a:p>
          <a:p>
            <a:pPr>
              <a:lnSpc>
                <a:spcPct val="90000"/>
              </a:lnSpc>
            </a:pPr>
            <a:endParaRPr lang="en-US" sz="1300" dirty="0"/>
          </a:p>
        </p:txBody>
      </p:sp>
      <p:sp>
        <p:nvSpPr>
          <p:cNvPr id="79" name="Rectangle 78">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2F75C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146" name="Picture 2" descr="Home - Company logo">
            <a:extLst>
              <a:ext uri="{FF2B5EF4-FFF2-40B4-BE49-F238E27FC236}">
                <a16:creationId xmlns:a16="http://schemas.microsoft.com/office/drawing/2014/main" id="{9FF52DD4-80D6-7844-B479-19E0EF3127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6127" y="2753344"/>
            <a:ext cx="2983230" cy="1467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B2DB90-1B40-9E4F-9AB0-6FBC78967156}"/>
              </a:ext>
            </a:extLst>
          </p:cNvPr>
          <p:cNvSpPr/>
          <p:nvPr/>
        </p:nvSpPr>
        <p:spPr>
          <a:xfrm>
            <a:off x="5596127" y="4721478"/>
            <a:ext cx="2958085" cy="590931"/>
          </a:xfrm>
          <a:prstGeom prst="rect">
            <a:avLst/>
          </a:prstGeom>
        </p:spPr>
        <p:txBody>
          <a:bodyPr wrap="square">
            <a:spAutoFit/>
          </a:bodyPr>
          <a:lstStyle/>
          <a:p>
            <a:pPr>
              <a:lnSpc>
                <a:spcPct val="90000"/>
              </a:lnSpc>
            </a:pPr>
            <a:r>
              <a:rPr lang="en-GB" dirty="0">
                <a:hlinkClick r:id="rId3"/>
              </a:rPr>
              <a:t>https://www.cpft.nhs.uk/psychological-wellbeing-service/</a:t>
            </a:r>
            <a:endParaRPr lang="en-GB" dirty="0"/>
          </a:p>
        </p:txBody>
      </p:sp>
      <p:sp>
        <p:nvSpPr>
          <p:cNvPr id="6" name="Rectangle 5">
            <a:extLst>
              <a:ext uri="{FF2B5EF4-FFF2-40B4-BE49-F238E27FC236}">
                <a16:creationId xmlns:a16="http://schemas.microsoft.com/office/drawing/2014/main" id="{63F284D4-CD0F-5A45-A1C1-EAF0C7C1FCC9}"/>
              </a:ext>
            </a:extLst>
          </p:cNvPr>
          <p:cNvSpPr/>
          <p:nvPr/>
        </p:nvSpPr>
        <p:spPr>
          <a:xfrm>
            <a:off x="5596126" y="5590985"/>
            <a:ext cx="2958085" cy="590931"/>
          </a:xfrm>
          <a:prstGeom prst="rect">
            <a:avLst/>
          </a:prstGeom>
        </p:spPr>
        <p:txBody>
          <a:bodyPr wrap="square">
            <a:spAutoFit/>
          </a:bodyPr>
          <a:lstStyle/>
          <a:p>
            <a:pPr>
              <a:lnSpc>
                <a:spcPct val="90000"/>
              </a:lnSpc>
            </a:pPr>
            <a:r>
              <a:rPr lang="en-GB" b="1" dirty="0"/>
              <a:t>T: 0300 300 0055</a:t>
            </a:r>
            <a:br>
              <a:rPr lang="en-GB" dirty="0"/>
            </a:br>
            <a:r>
              <a:rPr lang="en-GB" b="1" dirty="0"/>
              <a:t>E: </a:t>
            </a:r>
            <a:r>
              <a:rPr lang="en-GB" b="1" dirty="0" err="1"/>
              <a:t>selfreferiapt@cpft.nhs.uk</a:t>
            </a:r>
            <a:endParaRPr lang="en-GB" dirty="0"/>
          </a:p>
        </p:txBody>
      </p:sp>
    </p:spTree>
    <p:extLst>
      <p:ext uri="{BB962C8B-B14F-4D97-AF65-F5344CB8AC3E}">
        <p14:creationId xmlns:p14="http://schemas.microsoft.com/office/powerpoint/2010/main" val="153115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9CFD-4107-9042-A9BA-863E4F079675}"/>
              </a:ext>
            </a:extLst>
          </p:cNvPr>
          <p:cNvSpPr>
            <a:spLocks noGrp="1"/>
          </p:cNvSpPr>
          <p:nvPr>
            <p:ph type="title"/>
          </p:nvPr>
        </p:nvSpPr>
        <p:spPr>
          <a:xfrm>
            <a:off x="4540255" y="688220"/>
            <a:ext cx="3985902" cy="1206340"/>
          </a:xfrm>
        </p:spPr>
        <p:txBody>
          <a:bodyPr>
            <a:normAutofit/>
          </a:bodyPr>
          <a:lstStyle/>
          <a:p>
            <a:pPr>
              <a:lnSpc>
                <a:spcPct val="90000"/>
              </a:lnSpc>
            </a:pPr>
            <a:r>
              <a:rPr lang="en-US" sz="3700"/>
              <a:t>Meditation and Mindfulness </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2" y="1"/>
            <a:ext cx="4461745" cy="4791074"/>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2" y="1"/>
            <a:ext cx="3951851" cy="4241205"/>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344AE7A-3667-47F6-B313-BEDACE7CB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22536" cy="4639031"/>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7" name="Graphic 6" descr="Brain in head">
            <a:extLst>
              <a:ext uri="{FF2B5EF4-FFF2-40B4-BE49-F238E27FC236}">
                <a16:creationId xmlns:a16="http://schemas.microsoft.com/office/drawing/2014/main" id="{96AE3CBB-5AA0-462A-BAEE-79806E0B9D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51" y="440926"/>
            <a:ext cx="3263900" cy="3263900"/>
          </a:xfrm>
          <a:prstGeom prst="rect">
            <a:avLst/>
          </a:prstGeom>
        </p:spPr>
      </p:pic>
      <p:sp>
        <p:nvSpPr>
          <p:cNvPr id="3" name="Content Placeholder 2">
            <a:extLst>
              <a:ext uri="{FF2B5EF4-FFF2-40B4-BE49-F238E27FC236}">
                <a16:creationId xmlns:a16="http://schemas.microsoft.com/office/drawing/2014/main" id="{6583C390-52DD-3A4B-8715-D02CFA92CB0C}"/>
              </a:ext>
            </a:extLst>
          </p:cNvPr>
          <p:cNvSpPr>
            <a:spLocks noGrp="1"/>
          </p:cNvSpPr>
          <p:nvPr>
            <p:ph idx="1"/>
          </p:nvPr>
        </p:nvSpPr>
        <p:spPr>
          <a:xfrm>
            <a:off x="4062456" y="3704826"/>
            <a:ext cx="5437902" cy="3072285"/>
          </a:xfrm>
        </p:spPr>
        <p:txBody>
          <a:bodyPr anchor="t">
            <a:normAutofit/>
          </a:bodyPr>
          <a:lstStyle/>
          <a:p>
            <a:r>
              <a:rPr lang="en-US" sz="3600" dirty="0">
                <a:hlinkClick r:id="rId4">
                  <a:extLst>
                    <a:ext uri="{A12FA001-AC4F-418D-AE19-62706E023703}">
                      <ahyp:hlinkClr xmlns:ahyp="http://schemas.microsoft.com/office/drawing/2018/hyperlinkcolor" val="tx"/>
                    </a:ext>
                  </a:extLst>
                </a:hlinkClick>
              </a:rPr>
              <a:t>www.headspace.com</a:t>
            </a:r>
            <a:endParaRPr lang="en-US" sz="3600" dirty="0"/>
          </a:p>
          <a:p>
            <a:endParaRPr lang="en-US" sz="3600" dirty="0"/>
          </a:p>
          <a:p>
            <a:r>
              <a:rPr lang="en-US" sz="3600" dirty="0">
                <a:hlinkClick r:id="rId5">
                  <a:extLst>
                    <a:ext uri="{A12FA001-AC4F-418D-AE19-62706E023703}">
                      <ahyp:hlinkClr xmlns:ahyp="http://schemas.microsoft.com/office/drawing/2018/hyperlinkcolor" val="tx"/>
                    </a:ext>
                  </a:extLst>
                </a:hlinkClick>
              </a:rPr>
              <a:t>https://www.calm.com</a:t>
            </a:r>
            <a:endParaRPr lang="en-US" sz="3600" dirty="0"/>
          </a:p>
          <a:p>
            <a:endParaRPr lang="en-US" sz="3600" dirty="0"/>
          </a:p>
          <a:p>
            <a:pPr marL="0" indent="0">
              <a:buNone/>
            </a:pPr>
            <a:endParaRPr lang="en-US" sz="1600" dirty="0"/>
          </a:p>
        </p:txBody>
      </p:sp>
    </p:spTree>
    <p:extLst>
      <p:ext uri="{BB962C8B-B14F-4D97-AF65-F5344CB8AC3E}">
        <p14:creationId xmlns:p14="http://schemas.microsoft.com/office/powerpoint/2010/main" val="267108272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B2BBC69-F81A-DD4E-8066-096D418F7B5F}"/>
              </a:ext>
            </a:extLst>
          </p:cNvPr>
          <p:cNvSpPr>
            <a:spLocks noGrp="1"/>
          </p:cNvSpPr>
          <p:nvPr>
            <p:ph type="title"/>
          </p:nvPr>
        </p:nvSpPr>
        <p:spPr>
          <a:xfrm>
            <a:off x="2282552" y="1429199"/>
            <a:ext cx="4578895" cy="2031055"/>
          </a:xfrm>
        </p:spPr>
        <p:txBody>
          <a:bodyPr vert="horz" lIns="91440" tIns="45720" rIns="91440" bIns="45720" rtlCol="0" anchor="b">
            <a:normAutofit/>
          </a:bodyPr>
          <a:lstStyle/>
          <a:p>
            <a:pPr>
              <a:lnSpc>
                <a:spcPct val="90000"/>
              </a:lnSpc>
            </a:pPr>
            <a:r>
              <a:rPr lang="en-US" sz="6000" kern="1200" dirty="0">
                <a:solidFill>
                  <a:srgbClr val="FFFFFF"/>
                </a:solidFill>
                <a:latin typeface="+mj-lt"/>
                <a:ea typeface="+mj-ea"/>
                <a:cs typeface="+mj-cs"/>
              </a:rPr>
              <a:t>Children</a:t>
            </a:r>
          </a:p>
        </p:txBody>
      </p:sp>
    </p:spTree>
    <p:extLst>
      <p:ext uri="{BB962C8B-B14F-4D97-AF65-F5344CB8AC3E}">
        <p14:creationId xmlns:p14="http://schemas.microsoft.com/office/powerpoint/2010/main" val="33613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FE779-69CB-8448-A77A-5F2C34FAE1D4}"/>
              </a:ext>
            </a:extLst>
          </p:cNvPr>
          <p:cNvSpPr>
            <a:spLocks noGrp="1"/>
          </p:cNvSpPr>
          <p:nvPr>
            <p:ph idx="1"/>
          </p:nvPr>
        </p:nvSpPr>
        <p:spPr/>
        <p:txBody>
          <a:bodyPr>
            <a:normAutofit fontScale="85000" lnSpcReduction="20000"/>
          </a:bodyPr>
          <a:lstStyle/>
          <a:p>
            <a:r>
              <a:rPr lang="en-GB" b="1" dirty="0"/>
              <a:t>FREEPHONE 0808 808 2121</a:t>
            </a:r>
          </a:p>
          <a:p>
            <a:r>
              <a:rPr lang="en-GB" b="1" dirty="0"/>
              <a:t>11am – 11pm every day</a:t>
            </a:r>
          </a:p>
          <a:p>
            <a:r>
              <a:rPr lang="en-GB" dirty="0"/>
              <a:t>Free, confidential and anonymous telephone helpline service that is currently available from 11am – 11pm every day.  </a:t>
            </a:r>
          </a:p>
          <a:p>
            <a:r>
              <a:rPr lang="en-GB" dirty="0"/>
              <a:t>Support and information to someone experiencing mental distress or if you are supporting someone in distress</a:t>
            </a:r>
          </a:p>
          <a:p>
            <a:r>
              <a:rPr lang="en-GB" dirty="0"/>
              <a:t>It is run by </a:t>
            </a:r>
            <a:r>
              <a:rPr lang="en-GB" b="1" dirty="0">
                <a:hlinkClick r:id="rId3"/>
              </a:rPr>
              <a:t>Lifecraft</a:t>
            </a:r>
            <a:r>
              <a:rPr lang="en-GB" dirty="0"/>
              <a:t>, a user-led organisation for adults in the Cambridgeshire and Peterborough area who have experience of mental health difficulties in their lives</a:t>
            </a:r>
          </a:p>
          <a:p>
            <a:endParaRPr lang="en-US" dirty="0"/>
          </a:p>
        </p:txBody>
      </p:sp>
      <p:sp>
        <p:nvSpPr>
          <p:cNvPr id="10" name="TextBox 9">
            <a:extLst>
              <a:ext uri="{FF2B5EF4-FFF2-40B4-BE49-F238E27FC236}">
                <a16:creationId xmlns:a16="http://schemas.microsoft.com/office/drawing/2014/main" id="{1D476CC0-C901-C541-AE0D-44E8E6526936}"/>
              </a:ext>
            </a:extLst>
          </p:cNvPr>
          <p:cNvSpPr txBox="1"/>
          <p:nvPr/>
        </p:nvSpPr>
        <p:spPr>
          <a:xfrm>
            <a:off x="3563888" y="439449"/>
            <a:ext cx="1609736" cy="584775"/>
          </a:xfrm>
          <a:prstGeom prst="rect">
            <a:avLst/>
          </a:prstGeom>
          <a:noFill/>
        </p:spPr>
        <p:txBody>
          <a:bodyPr wrap="none" rtlCol="0">
            <a:spAutoFit/>
          </a:bodyPr>
          <a:lstStyle/>
          <a:p>
            <a:r>
              <a:rPr lang="en-US" sz="3200" b="1" dirty="0">
                <a:solidFill>
                  <a:srgbClr val="FF0000"/>
                </a:solidFill>
              </a:rPr>
              <a:t>LIFELINE</a:t>
            </a:r>
          </a:p>
        </p:txBody>
      </p:sp>
    </p:spTree>
    <p:extLst>
      <p:ext uri="{BB962C8B-B14F-4D97-AF65-F5344CB8AC3E}">
        <p14:creationId xmlns:p14="http://schemas.microsoft.com/office/powerpoint/2010/main" val="7200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9AD2E-BE5C-FD49-A048-41CE311EC1E9}"/>
              </a:ext>
            </a:extLst>
          </p:cNvPr>
          <p:cNvSpPr>
            <a:spLocks noGrp="1"/>
          </p:cNvSpPr>
          <p:nvPr>
            <p:ph idx="1"/>
          </p:nvPr>
        </p:nvSpPr>
        <p:spPr>
          <a:xfrm>
            <a:off x="251520" y="1600200"/>
            <a:ext cx="8640960" cy="4525963"/>
          </a:xfrm>
        </p:spPr>
        <p:txBody>
          <a:bodyPr>
            <a:normAutofit fontScale="77500" lnSpcReduction="20000"/>
          </a:bodyPr>
          <a:lstStyle/>
          <a:p>
            <a:r>
              <a:rPr lang="en-GB" b="1" dirty="0"/>
              <a:t>Phone us on</a:t>
            </a:r>
            <a:r>
              <a:rPr lang="en-GB" dirty="0"/>
              <a:t> </a:t>
            </a:r>
            <a:r>
              <a:rPr lang="en-GB" b="1" dirty="0">
                <a:hlinkClick r:id="rId3"/>
              </a:rPr>
              <a:t>0333 4141809 </a:t>
            </a:r>
            <a:endParaRPr lang="en-GB" dirty="0"/>
          </a:p>
          <a:p>
            <a:r>
              <a:rPr lang="en-GB" b="1" dirty="0"/>
              <a:t>Text us on </a:t>
            </a:r>
            <a:r>
              <a:rPr lang="en-GB" b="1" dirty="0">
                <a:hlinkClick r:id="rId4"/>
              </a:rPr>
              <a:t>07514 783745</a:t>
            </a:r>
            <a:endParaRPr lang="en-GB" dirty="0"/>
          </a:p>
          <a:p>
            <a:r>
              <a:rPr lang="en-GB" b="1" dirty="0"/>
              <a:t>Email us at</a:t>
            </a:r>
            <a:r>
              <a:rPr lang="en-GB" dirty="0"/>
              <a:t> </a:t>
            </a:r>
            <a:r>
              <a:rPr lang="en-GB" b="1" u="sng" dirty="0">
                <a:hlinkClick r:id="rId5"/>
              </a:rPr>
              <a:t>help@centre33.org.uk</a:t>
            </a:r>
            <a:endParaRPr lang="en-GB" dirty="0"/>
          </a:p>
          <a:p>
            <a:r>
              <a:rPr lang="en-US" dirty="0">
                <a:hlinkClick r:id="rId6"/>
              </a:rPr>
              <a:t>https://centre33.org.uk/</a:t>
            </a:r>
            <a:endParaRPr lang="en-US" dirty="0"/>
          </a:p>
          <a:p>
            <a:r>
              <a:rPr lang="en-GB" dirty="0"/>
              <a:t>Supporting young people up to</a:t>
            </a:r>
            <a:br>
              <a:rPr lang="en-GB" dirty="0"/>
            </a:br>
            <a:r>
              <a:rPr lang="en-GB" dirty="0"/>
              <a:t>the age of 25 with mental health,</a:t>
            </a:r>
            <a:br>
              <a:rPr lang="en-GB" dirty="0"/>
            </a:br>
            <a:r>
              <a:rPr lang="en-GB" dirty="0"/>
              <a:t>caring responsibilities, housing,</a:t>
            </a:r>
            <a:br>
              <a:rPr lang="en-GB" dirty="0"/>
            </a:br>
            <a:r>
              <a:rPr lang="en-GB" dirty="0"/>
              <a:t>sexual health and more.</a:t>
            </a:r>
          </a:p>
          <a:p>
            <a:r>
              <a:rPr lang="en-GB" dirty="0"/>
              <a:t>If you need someone to talk to, our phone, text and WhatsApp lines are open between 12-5pm Monday</a:t>
            </a:r>
            <a:br>
              <a:rPr lang="en-GB" dirty="0"/>
            </a:br>
            <a:r>
              <a:rPr lang="en-GB" dirty="0"/>
              <a:t>to Friday and 10am-1pm on Saturdays. Outside of our opening hours please leave a voicemail or email.</a:t>
            </a:r>
            <a:br>
              <a:rPr lang="en-GB" dirty="0"/>
            </a:br>
            <a:r>
              <a:rPr lang="en-GB" dirty="0"/>
              <a:t>We aim to get back to you within 24 hours*.</a:t>
            </a:r>
            <a:endParaRPr lang="en-US" dirty="0"/>
          </a:p>
        </p:txBody>
      </p:sp>
      <p:pic>
        <p:nvPicPr>
          <p:cNvPr id="3074" name="Picture 2" descr="Centre 33 Logo">
            <a:extLst>
              <a:ext uri="{FF2B5EF4-FFF2-40B4-BE49-F238E27FC236}">
                <a16:creationId xmlns:a16="http://schemas.microsoft.com/office/drawing/2014/main" id="{381842E8-F072-6F41-9DA9-3FB9D33C48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332656"/>
            <a:ext cx="3118600" cy="224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6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2E1A-98F0-7043-AD92-B75EB56614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4FE51-7EF1-D241-908B-F1D2C42FAA98}"/>
              </a:ext>
            </a:extLst>
          </p:cNvPr>
          <p:cNvSpPr>
            <a:spLocks noGrp="1"/>
          </p:cNvSpPr>
          <p:nvPr>
            <p:ph idx="1"/>
          </p:nvPr>
        </p:nvSpPr>
        <p:spPr/>
        <p:txBody>
          <a:bodyPr/>
          <a:lstStyle/>
          <a:p>
            <a:endParaRPr lang="en-US"/>
          </a:p>
        </p:txBody>
      </p:sp>
      <p:pic>
        <p:nvPicPr>
          <p:cNvPr id="8194" name="Picture 2" descr="C33 Feb 18">
            <a:extLst>
              <a:ext uri="{FF2B5EF4-FFF2-40B4-BE49-F238E27FC236}">
                <a16:creationId xmlns:a16="http://schemas.microsoft.com/office/drawing/2014/main" id="{6DABF700-493F-E34F-B57C-3D046CD97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0"/>
            <a:ext cx="4835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5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5270A4-C659-6145-BDA7-16E3F6ADBE62}"/>
              </a:ext>
            </a:extLst>
          </p:cNvPr>
          <p:cNvSpPr>
            <a:spLocks noGrp="1"/>
          </p:cNvSpPr>
          <p:nvPr>
            <p:ph idx="1"/>
          </p:nvPr>
        </p:nvSpPr>
        <p:spPr>
          <a:xfrm>
            <a:off x="342900" y="620688"/>
            <a:ext cx="4502184" cy="5779679"/>
          </a:xfrm>
        </p:spPr>
        <p:txBody>
          <a:bodyPr anchor="t">
            <a:normAutofit/>
          </a:bodyPr>
          <a:lstStyle/>
          <a:p>
            <a:pPr marL="0" lvl="0" indent="0" eaLnBrk="0" fontAlgn="base" hangingPunct="0">
              <a:lnSpc>
                <a:spcPct val="90000"/>
              </a:lnSpc>
              <a:spcBef>
                <a:spcPct val="0"/>
              </a:spcBef>
              <a:spcAft>
                <a:spcPct val="0"/>
              </a:spcAft>
              <a:buNone/>
            </a:pPr>
            <a:r>
              <a:rPr lang="en-US" altLang="en-US" sz="2000" dirty="0">
                <a:latin typeface="Arial" panose="020B0604020202020204" pitchFamily="34" charset="0"/>
                <a:cs typeface="Arial" panose="020B0604020202020204" pitchFamily="34" charset="0"/>
              </a:rPr>
              <a:t>Offers support to children and young people with mild to moderate mental health difficulties, such as anxiety and low mood, as well as those with significant emotional wellbeing difficulties arising from life events such as bereavement and bullying.</a:t>
            </a:r>
            <a:endParaRPr lang="en-US" altLang="en-US" sz="2000" dirty="0"/>
          </a:p>
          <a:p>
            <a:pPr marL="0" lvl="0" indent="0" eaLnBrk="0" fontAlgn="base" hangingPunct="0">
              <a:lnSpc>
                <a:spcPct val="90000"/>
              </a:lnSpc>
              <a:spcBef>
                <a:spcPct val="0"/>
              </a:spcBef>
              <a:spcAft>
                <a:spcPct val="0"/>
              </a:spcAft>
              <a:buNone/>
            </a:pPr>
            <a:endParaRPr lang="en-US" altLang="en-US" sz="2000" dirty="0"/>
          </a:p>
          <a:p>
            <a:pPr marL="0" lvl="0" indent="0" eaLnBrk="0" fontAlgn="base" hangingPunct="0">
              <a:lnSpc>
                <a:spcPct val="90000"/>
              </a:lnSpc>
              <a:spcBef>
                <a:spcPct val="0"/>
              </a:spcBef>
              <a:spcAft>
                <a:spcPct val="0"/>
              </a:spcAft>
              <a:buFontTx/>
              <a:buChar char="•"/>
            </a:pPr>
            <a:r>
              <a:rPr lang="en-US" altLang="en-US" sz="2000" dirty="0">
                <a:latin typeface="Arial" panose="020B0604020202020204" pitchFamily="34" charset="0"/>
                <a:cs typeface="Arial" panose="020B0604020202020204" pitchFamily="34" charset="0"/>
              </a:rPr>
              <a:t>Peterborough Up to 18 years</a:t>
            </a:r>
          </a:p>
          <a:p>
            <a:pPr marL="0" lvl="0" indent="0" eaLnBrk="0" fontAlgn="base" hangingPunct="0">
              <a:lnSpc>
                <a:spcPct val="90000"/>
              </a:lnSpc>
              <a:spcBef>
                <a:spcPct val="0"/>
              </a:spcBef>
              <a:spcAft>
                <a:spcPct val="0"/>
              </a:spcAft>
              <a:buFontTx/>
              <a:buChar char="•"/>
            </a:pPr>
            <a:r>
              <a:rPr lang="en-US" altLang="en-US" sz="2000" dirty="0" err="1">
                <a:latin typeface="Arial" panose="020B0604020202020204" pitchFamily="34" charset="0"/>
                <a:cs typeface="Arial" panose="020B0604020202020204" pitchFamily="34" charset="0"/>
              </a:rPr>
              <a:t>Cambridgeshire</a:t>
            </a:r>
            <a:r>
              <a:rPr lang="en-US" altLang="en-US" sz="2000" dirty="0">
                <a:latin typeface="Arial" panose="020B0604020202020204" pitchFamily="34" charset="0"/>
                <a:cs typeface="Arial" panose="020B0604020202020204" pitchFamily="34" charset="0"/>
              </a:rPr>
              <a:t> – Up to 25 years old</a:t>
            </a:r>
          </a:p>
          <a:p>
            <a:pPr marL="0" indent="0">
              <a:lnSpc>
                <a:spcPct val="90000"/>
              </a:lnSpc>
              <a:buNone/>
            </a:pPr>
            <a:endParaRPr lang="en-GB" sz="2000" dirty="0"/>
          </a:p>
          <a:p>
            <a:pPr marL="0" indent="0">
              <a:lnSpc>
                <a:spcPct val="90000"/>
              </a:lnSpc>
              <a:buNone/>
            </a:pPr>
            <a:r>
              <a:rPr lang="en-GB" sz="2000" dirty="0"/>
              <a:t>You can make a referral via the website </a:t>
            </a:r>
            <a:r>
              <a:rPr lang="en-GB" sz="2000" b="1" dirty="0">
                <a:hlinkClick r:id="rId2"/>
              </a:rPr>
              <a:t>http://chums.uk.com/cambs-referral-forms</a:t>
            </a:r>
            <a:r>
              <a:rPr lang="en-GB" sz="2000" dirty="0"/>
              <a:t> and one of their triage team will contact you to discuss in more detail. </a:t>
            </a:r>
          </a:p>
          <a:p>
            <a:pPr>
              <a:lnSpc>
                <a:spcPct val="90000"/>
              </a:lnSpc>
            </a:pPr>
            <a:r>
              <a:rPr lang="en-GB" sz="2000" dirty="0"/>
              <a:t>Peterborough           0330 0581 657</a:t>
            </a:r>
          </a:p>
          <a:p>
            <a:pPr>
              <a:lnSpc>
                <a:spcPct val="90000"/>
              </a:lnSpc>
            </a:pPr>
            <a:r>
              <a:rPr lang="en-GB" sz="2000" dirty="0"/>
              <a:t>Cambridgeshire       0330 0581 659</a:t>
            </a:r>
          </a:p>
          <a:p>
            <a:pPr marL="0" lvl="0" indent="0" eaLnBrk="0" fontAlgn="base" hangingPunct="0">
              <a:lnSpc>
                <a:spcPct val="90000"/>
              </a:lnSpc>
              <a:spcBef>
                <a:spcPct val="0"/>
              </a:spcBef>
              <a:spcAft>
                <a:spcPct val="0"/>
              </a:spcAft>
              <a:buFontTx/>
              <a:buChar char="•"/>
            </a:pPr>
            <a:endParaRPr lang="en-US" altLang="en-US" sz="1400" dirty="0">
              <a:latin typeface="Arial" panose="020B0604020202020204" pitchFamily="34" charset="0"/>
              <a:cs typeface="Arial" panose="020B0604020202020204" pitchFamily="34" charset="0"/>
            </a:endParaRPr>
          </a:p>
          <a:p>
            <a:pPr>
              <a:lnSpc>
                <a:spcPct val="90000"/>
              </a:lnSpc>
            </a:pPr>
            <a:endParaRPr lang="en-US" sz="1400" dirty="0"/>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HUMS">
            <a:hlinkClick r:id="rId3"/>
            <a:extLst>
              <a:ext uri="{FF2B5EF4-FFF2-40B4-BE49-F238E27FC236}">
                <a16:creationId xmlns:a16="http://schemas.microsoft.com/office/drawing/2014/main" id="{9E1188CE-C465-5A45-BCCB-6C16F7A034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6975" y="982035"/>
            <a:ext cx="3127897" cy="492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9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DA7A-6C79-EE4B-8732-E6387AA399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21DCBE-9674-284F-A387-35E244B9D9D1}"/>
              </a:ext>
            </a:extLst>
          </p:cNvPr>
          <p:cNvSpPr>
            <a:spLocks noGrp="1"/>
          </p:cNvSpPr>
          <p:nvPr>
            <p:ph idx="1"/>
          </p:nvPr>
        </p:nvSpPr>
        <p:spPr>
          <a:xfrm>
            <a:off x="457200" y="4869160"/>
            <a:ext cx="8229600" cy="1257003"/>
          </a:xfrm>
        </p:spPr>
        <p:txBody>
          <a:bodyPr>
            <a:normAutofit fontScale="70000" lnSpcReduction="20000"/>
          </a:bodyPr>
          <a:lstStyle/>
          <a:p>
            <a:pPr marL="0" indent="0">
              <a:buNone/>
            </a:pPr>
            <a:r>
              <a:rPr lang="en-GB" dirty="0"/>
              <a:t>A secure and confidential text messaging service for young people aged 11-19 across Cambridgeshire and Peterborough who are struggling to cope with issues such as bullying, emotional health, relationship problems, alcohol and drugs.</a:t>
            </a:r>
          </a:p>
          <a:p>
            <a:endParaRPr lang="en-US" dirty="0"/>
          </a:p>
        </p:txBody>
      </p:sp>
      <p:pic>
        <p:nvPicPr>
          <p:cNvPr id="5122" name="Picture 2" descr="Cambs Pboro HCP6">
            <a:extLst>
              <a:ext uri="{FF2B5EF4-FFF2-40B4-BE49-F238E27FC236}">
                <a16:creationId xmlns:a16="http://schemas.microsoft.com/office/drawing/2014/main" id="{B41D0262-151B-6F45-BDA8-53929CA96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688"/>
            <a:ext cx="9144000" cy="415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5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D3F8-529F-EB45-8DE6-56102C63B426}"/>
              </a:ext>
            </a:extLst>
          </p:cNvPr>
          <p:cNvSpPr>
            <a:spLocks noGrp="1"/>
          </p:cNvSpPr>
          <p:nvPr>
            <p:ph type="title"/>
          </p:nvPr>
        </p:nvSpPr>
        <p:spPr>
          <a:xfrm>
            <a:off x="3724072" y="629268"/>
            <a:ext cx="4939868" cy="1286160"/>
          </a:xfrm>
        </p:spPr>
        <p:txBody>
          <a:bodyPr anchor="b">
            <a:normAutofit/>
          </a:bodyPr>
          <a:lstStyle/>
          <a:p>
            <a:pPr>
              <a:lnSpc>
                <a:spcPct val="90000"/>
              </a:lnSpc>
            </a:pPr>
            <a:r>
              <a:rPr lang="en-US" sz="4100" dirty="0"/>
              <a:t>FREE Silent Meditation links</a:t>
            </a:r>
          </a:p>
        </p:txBody>
      </p:sp>
      <p:sp>
        <p:nvSpPr>
          <p:cNvPr id="3" name="Content Placeholder 2">
            <a:extLst>
              <a:ext uri="{FF2B5EF4-FFF2-40B4-BE49-F238E27FC236}">
                <a16:creationId xmlns:a16="http://schemas.microsoft.com/office/drawing/2014/main" id="{601A9E50-6F8A-F448-9630-935589AB7C17}"/>
              </a:ext>
            </a:extLst>
          </p:cNvPr>
          <p:cNvSpPr>
            <a:spLocks noGrp="1"/>
          </p:cNvSpPr>
          <p:nvPr>
            <p:ph idx="1"/>
          </p:nvPr>
        </p:nvSpPr>
        <p:spPr>
          <a:xfrm>
            <a:off x="3724073" y="2438400"/>
            <a:ext cx="4939867" cy="3785419"/>
          </a:xfrm>
        </p:spPr>
        <p:txBody>
          <a:bodyPr>
            <a:normAutofit/>
          </a:bodyPr>
          <a:lstStyle/>
          <a:p>
            <a:r>
              <a:rPr lang="en-GB" sz="2400" dirty="0"/>
              <a:t> https://</a:t>
            </a:r>
            <a:r>
              <a:rPr lang="en-GB" sz="2400" dirty="0" err="1"/>
              <a:t>youtu.be</a:t>
            </a:r>
            <a:r>
              <a:rPr lang="en-GB" sz="2400" dirty="0"/>
              <a:t>/</a:t>
            </a:r>
            <a:r>
              <a:rPr lang="en-GB" sz="2400" dirty="0" err="1"/>
              <a:t>ZToicYcHIOU</a:t>
            </a:r>
            <a:endParaRPr lang="en-GB" sz="2400" dirty="0"/>
          </a:p>
          <a:p>
            <a:endParaRPr lang="en-GB" sz="2400" dirty="0"/>
          </a:p>
          <a:p>
            <a:endParaRPr lang="en-GB" sz="2400" dirty="0"/>
          </a:p>
          <a:p>
            <a:r>
              <a:rPr lang="en-GB" sz="2400" dirty="0"/>
              <a:t>https://</a:t>
            </a:r>
            <a:r>
              <a:rPr lang="en-GB" sz="2400" dirty="0" err="1"/>
              <a:t>youtu.be</a:t>
            </a:r>
            <a:r>
              <a:rPr lang="en-GB" sz="2400" dirty="0"/>
              <a:t>/5syrI8cuyzQ</a:t>
            </a:r>
          </a:p>
          <a:p>
            <a:endParaRPr lang="en-GB" sz="1700" dirty="0"/>
          </a:p>
          <a:p>
            <a:endParaRPr lang="en-US" sz="1700" dirty="0"/>
          </a:p>
        </p:txBody>
      </p:sp>
      <p:pic>
        <p:nvPicPr>
          <p:cNvPr id="5" name="Picture 4">
            <a:extLst>
              <a:ext uri="{FF2B5EF4-FFF2-40B4-BE49-F238E27FC236}">
                <a16:creationId xmlns:a16="http://schemas.microsoft.com/office/drawing/2014/main" id="{08C82B40-8922-475D-A385-F8274E10626C}"/>
              </a:ext>
            </a:extLst>
          </p:cNvPr>
          <p:cNvPicPr>
            <a:picLocks noChangeAspect="1"/>
          </p:cNvPicPr>
          <p:nvPr/>
        </p:nvPicPr>
        <p:blipFill rotWithShape="1">
          <a:blip r:embed="rId3"/>
          <a:srcRect l="30548" r="35613"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A88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91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556792"/>
            <a:ext cx="8229600" cy="4525963"/>
          </a:xfrm>
        </p:spPr>
        <p:txBody>
          <a:bodyPr/>
          <a:lstStyle/>
          <a:p>
            <a:endParaRPr lang="en-GB" dirty="0"/>
          </a:p>
        </p:txBody>
      </p:sp>
      <p:sp>
        <p:nvSpPr>
          <p:cNvPr id="4" name="AutoShape 2" descr="InPublishing: Covid-19: Reach issues update on “Key Mitigat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nPublishing: Covid-19: Reach issues update on “Key Mitigating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879" y="3615881"/>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967" y="5037399"/>
            <a:ext cx="2954206" cy="165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417" y="5139998"/>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61118">
            <a:off x="183710" y="2138506"/>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802" y="1295501"/>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501983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052" y="133354"/>
            <a:ext cx="2726631" cy="117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160337"/>
            <a:ext cx="1789733" cy="179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1752" y="66217"/>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141" y="3494042"/>
            <a:ext cx="2615800" cy="146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2498" y="5286194"/>
            <a:ext cx="2333858" cy="155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Life put on hold': what the papers say about the UK coronavirus crisis |  Coronavirus | The Guardian">
            <a:extLst>
              <a:ext uri="{FF2B5EF4-FFF2-40B4-BE49-F238E27FC236}">
                <a16:creationId xmlns:a16="http://schemas.microsoft.com/office/drawing/2014/main" id="{9D2938A6-37D3-5248-B7A8-5AE8F12A67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6087" y="228249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virus: School closures dominate today's front pages | ITV News">
            <a:extLst>
              <a:ext uri="{FF2B5EF4-FFF2-40B4-BE49-F238E27FC236}">
                <a16:creationId xmlns:a16="http://schemas.microsoft.com/office/drawing/2014/main" id="{1771EC5F-1C4B-8146-A7AE-ED75491E23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3958" y="1854106"/>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hy conspiracy theories on coronavirus have spread so quickly - Vox">
            <a:extLst>
              <a:ext uri="{FF2B5EF4-FFF2-40B4-BE49-F238E27FC236}">
                <a16:creationId xmlns:a16="http://schemas.microsoft.com/office/drawing/2014/main" id="{05DA8602-7EE6-6948-A0E7-BB3210D724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9050" y="87476"/>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790670">
            <a:off x="6982165" y="4025228"/>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39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EE35D-B311-7342-B6EE-CC1E7F56D7FB}"/>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Breath deeply </a:t>
            </a:r>
            <a:br>
              <a:rPr lang="en-US" sz="3500">
                <a:solidFill>
                  <a:srgbClr val="FFFFFF"/>
                </a:solidFill>
              </a:rPr>
            </a:br>
            <a:r>
              <a:rPr lang="en-GB" sz="3500">
                <a:solidFill>
                  <a:srgbClr val="FFFFFF"/>
                </a:solidFill>
              </a:rPr>
              <a:t>Wim Hoff method</a:t>
            </a:r>
            <a:br>
              <a:rPr lang="en-GB" sz="3500">
                <a:solidFill>
                  <a:srgbClr val="FFFFFF"/>
                </a:solidFill>
              </a:rPr>
            </a:br>
            <a:endParaRPr lang="en-US" sz="3500">
              <a:solidFill>
                <a:srgbClr val="FFFFFF"/>
              </a:solidFill>
            </a:endParaRPr>
          </a:p>
        </p:txBody>
      </p:sp>
      <p:sp>
        <p:nvSpPr>
          <p:cNvPr id="3" name="Content Placeholder 2">
            <a:extLst>
              <a:ext uri="{FF2B5EF4-FFF2-40B4-BE49-F238E27FC236}">
                <a16:creationId xmlns:a16="http://schemas.microsoft.com/office/drawing/2014/main" id="{0CCB5326-FFE0-B846-A894-01D91EA2697E}"/>
              </a:ext>
            </a:extLst>
          </p:cNvPr>
          <p:cNvSpPr>
            <a:spLocks noGrp="1"/>
          </p:cNvSpPr>
          <p:nvPr>
            <p:ph idx="1"/>
          </p:nvPr>
        </p:nvSpPr>
        <p:spPr>
          <a:xfrm>
            <a:off x="3607694" y="649480"/>
            <a:ext cx="4916510" cy="5546047"/>
          </a:xfrm>
        </p:spPr>
        <p:txBody>
          <a:bodyPr anchor="ctr">
            <a:normAutofit/>
          </a:bodyPr>
          <a:lstStyle/>
          <a:p>
            <a:r>
              <a:rPr lang="en-GB" sz="2800" dirty="0"/>
              <a:t>https://</a:t>
            </a:r>
            <a:r>
              <a:rPr lang="en-GB" sz="2800" dirty="0" err="1"/>
              <a:t>youtu.be</a:t>
            </a:r>
            <a:r>
              <a:rPr lang="en-GB" sz="2800" dirty="0"/>
              <a:t>/tybOi4hjZFQ </a:t>
            </a:r>
          </a:p>
          <a:p>
            <a:endParaRPr lang="en-US" sz="1700" dirty="0"/>
          </a:p>
        </p:txBody>
      </p:sp>
    </p:spTree>
    <p:extLst>
      <p:ext uri="{BB962C8B-B14F-4D97-AF65-F5344CB8AC3E}">
        <p14:creationId xmlns:p14="http://schemas.microsoft.com/office/powerpoint/2010/main" val="1591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C1AB-CB34-A54A-A09E-DCBC754E54E7}"/>
              </a:ext>
            </a:extLst>
          </p:cNvPr>
          <p:cNvSpPr>
            <a:spLocks noGrp="1"/>
          </p:cNvSpPr>
          <p:nvPr>
            <p:ph type="title"/>
          </p:nvPr>
        </p:nvSpPr>
        <p:spPr>
          <a:xfrm>
            <a:off x="515125" y="1153572"/>
            <a:ext cx="2400300" cy="4461163"/>
          </a:xfrm>
        </p:spPr>
        <p:txBody>
          <a:bodyPr>
            <a:normAutofit/>
          </a:bodyPr>
          <a:lstStyle/>
          <a:p>
            <a:r>
              <a:rPr lang="en-US" sz="4100" b="1" dirty="0">
                <a:solidFill>
                  <a:srgbClr val="0070C0"/>
                </a:solidFill>
              </a:rPr>
              <a:t>Websites for childhood mental health support</a:t>
            </a:r>
          </a:p>
        </p:txBody>
      </p:sp>
      <p:sp>
        <p:nvSpPr>
          <p:cNvPr id="3" name="Content Placeholder 2">
            <a:extLst>
              <a:ext uri="{FF2B5EF4-FFF2-40B4-BE49-F238E27FC236}">
                <a16:creationId xmlns:a16="http://schemas.microsoft.com/office/drawing/2014/main" id="{3619349C-A1E9-6946-8CDB-5376C4FC4E7F}"/>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GB" sz="1300" b="1"/>
              <a:t>1. Royal College Of Psychiatrists : </a:t>
            </a:r>
            <a:r>
              <a:rPr lang="en-GB" sz="1300">
                <a:hlinkClick r:id="rId2"/>
              </a:rPr>
              <a:t>www.rcpsych.ac.uk/mental-health/parents-and-young-people/young-people/worries-and-anxieties</a:t>
            </a:r>
            <a:endParaRPr lang="en-GB" sz="1300"/>
          </a:p>
          <a:p>
            <a:pPr marL="0" indent="0">
              <a:lnSpc>
                <a:spcPct val="90000"/>
              </a:lnSpc>
              <a:buNone/>
            </a:pPr>
            <a:r>
              <a:rPr lang="en-GB" sz="1300"/>
              <a:t>This has a useful Q and A section for children and includes case studies.</a:t>
            </a:r>
            <a:br>
              <a:rPr lang="en-GB" sz="1300"/>
            </a:br>
            <a:endParaRPr lang="en-GB" sz="1300"/>
          </a:p>
          <a:p>
            <a:pPr marL="0" indent="0">
              <a:lnSpc>
                <a:spcPct val="90000"/>
              </a:lnSpc>
              <a:buNone/>
            </a:pPr>
            <a:r>
              <a:rPr lang="en-GB" sz="1300" b="1"/>
              <a:t>2. </a:t>
            </a:r>
            <a:r>
              <a:rPr lang="en-GB" sz="1300" b="1">
                <a:hlinkClick r:id="rId3"/>
              </a:rPr>
              <a:t>Moodgym.com.au</a:t>
            </a:r>
            <a:r>
              <a:rPr lang="en-GB" sz="1300" b="1"/>
              <a:t> :</a:t>
            </a:r>
            <a:r>
              <a:rPr lang="en-GB" sz="1300"/>
              <a:t>Online interactive self-help programme for 16+ year olds who suffer with anxiety or depression. Based on cognitive-behavioural methods. There is an annual cost (approx. £28).</a:t>
            </a:r>
            <a:br>
              <a:rPr lang="en-GB" sz="1300"/>
            </a:br>
            <a:endParaRPr lang="en-GB" sz="1300"/>
          </a:p>
          <a:p>
            <a:pPr marL="0" indent="0">
              <a:lnSpc>
                <a:spcPct val="90000"/>
              </a:lnSpc>
              <a:buNone/>
            </a:pPr>
            <a:r>
              <a:rPr lang="en-GB" sz="1300" b="1"/>
              <a:t>3. </a:t>
            </a:r>
            <a:r>
              <a:rPr lang="en-GB" sz="1300" b="1">
                <a:hlinkClick r:id="rId4"/>
              </a:rPr>
              <a:t>Youngminds.org.uk</a:t>
            </a:r>
            <a:r>
              <a:rPr lang="en-GB" sz="1300" b="1"/>
              <a:t>: </a:t>
            </a:r>
            <a:r>
              <a:rPr lang="en-GB" sz="1300"/>
              <a:t> Information and resources for </a:t>
            </a:r>
            <a:r>
              <a:rPr lang="en-GB" sz="1300" err="1"/>
              <a:t>children,Helpline</a:t>
            </a:r>
            <a:r>
              <a:rPr lang="en-GB" sz="1300"/>
              <a:t>. Signposting for support. Educational materials.</a:t>
            </a:r>
          </a:p>
          <a:p>
            <a:pPr marL="0" indent="0">
              <a:lnSpc>
                <a:spcPct val="90000"/>
              </a:lnSpc>
              <a:buNone/>
            </a:pPr>
            <a:endParaRPr lang="en-GB" sz="1300"/>
          </a:p>
          <a:p>
            <a:pPr marL="0" indent="0">
              <a:lnSpc>
                <a:spcPct val="90000"/>
              </a:lnSpc>
              <a:buNone/>
            </a:pPr>
            <a:r>
              <a:rPr lang="en-GB" sz="1300" b="1"/>
              <a:t>4. </a:t>
            </a:r>
            <a:r>
              <a:rPr lang="en-GB" sz="1300" b="1">
                <a:hlinkClick r:id="rId5"/>
              </a:rPr>
              <a:t>Stem4.org.uk</a:t>
            </a:r>
            <a:r>
              <a:rPr lang="en-GB" sz="1300" b="1"/>
              <a:t> : </a:t>
            </a:r>
            <a:r>
              <a:rPr lang="en-GB" sz="1300"/>
              <a:t>A charity that promotes positive mental health in teenagers and those who support them through education, resilience strategies and early intervention. Provided digitally through education programmes, apps, website and mental health conferences.</a:t>
            </a:r>
          </a:p>
          <a:p>
            <a:pPr marL="0" indent="0">
              <a:lnSpc>
                <a:spcPct val="90000"/>
              </a:lnSpc>
              <a:buNone/>
            </a:pPr>
            <a:endParaRPr lang="en-GB" sz="1300"/>
          </a:p>
          <a:p>
            <a:pPr marL="0" indent="0">
              <a:lnSpc>
                <a:spcPct val="90000"/>
              </a:lnSpc>
              <a:buNone/>
            </a:pPr>
            <a:r>
              <a:rPr lang="en-GB" sz="1300" b="1"/>
              <a:t>5. </a:t>
            </a:r>
            <a:r>
              <a:rPr lang="en-GB" sz="1300" b="1">
                <a:hlinkClick r:id="rId6"/>
              </a:rPr>
              <a:t>Kooth.com</a:t>
            </a:r>
            <a:r>
              <a:rPr lang="en-GB" sz="1300" b="1"/>
              <a:t> </a:t>
            </a:r>
            <a:r>
              <a:rPr lang="en-GB" sz="1300"/>
              <a:t>counselling and support for children and young people.</a:t>
            </a:r>
            <a:br>
              <a:rPr lang="en-GB" sz="1300"/>
            </a:br>
            <a:endParaRPr lang="en-GB" sz="1300"/>
          </a:p>
          <a:p>
            <a:pPr marL="0" indent="0">
              <a:lnSpc>
                <a:spcPct val="90000"/>
              </a:lnSpc>
              <a:buNone/>
            </a:pPr>
            <a:r>
              <a:rPr lang="en-GB" sz="1300" b="1"/>
              <a:t>6. </a:t>
            </a:r>
            <a:r>
              <a:rPr lang="en-GB" sz="1300" b="1">
                <a:hlinkClick r:id="rId7"/>
              </a:rPr>
              <a:t>Getconnected.org.uk</a:t>
            </a:r>
            <a:r>
              <a:rPr lang="en-GB" sz="1300" b="1"/>
              <a:t> : </a:t>
            </a:r>
            <a:r>
              <a:rPr lang="en-GB" sz="1300"/>
              <a:t>Volunteers available 24/7 to offer support on a range of issues </a:t>
            </a:r>
            <a:r>
              <a:rPr lang="en-GB" sz="1300" err="1"/>
              <a:t>eg</a:t>
            </a:r>
            <a:r>
              <a:rPr lang="en-GB" sz="1300"/>
              <a:t> self-harm, bullying, drugs etc.</a:t>
            </a:r>
            <a:br>
              <a:rPr lang="en-GB" sz="1300"/>
            </a:br>
            <a:endParaRPr lang="en-GB" sz="1300"/>
          </a:p>
          <a:p>
            <a:pPr marL="0" indent="0">
              <a:lnSpc>
                <a:spcPct val="90000"/>
              </a:lnSpc>
              <a:buNone/>
            </a:pPr>
            <a:r>
              <a:rPr lang="en-GB" sz="1300" b="1"/>
              <a:t>7. </a:t>
            </a:r>
            <a:r>
              <a:rPr lang="en-GB" sz="1300" b="1">
                <a:hlinkClick r:id="rId8"/>
              </a:rPr>
              <a:t>Moodcafe.co.uk</a:t>
            </a:r>
            <a:r>
              <a:rPr lang="en-GB" sz="1300">
                <a:hlinkClick r:id="rId8"/>
              </a:rPr>
              <a:t>/for-children-and-young-people/relaxation-for-children.aspx</a:t>
            </a:r>
            <a:r>
              <a:rPr lang="en-GB" sz="1300"/>
              <a:t> : helpful relaxation exercises for children with anxiety.</a:t>
            </a:r>
            <a:br>
              <a:rPr lang="en-GB" sz="1300"/>
            </a:br>
            <a:endParaRPr lang="en-GB" sz="1300"/>
          </a:p>
          <a:p>
            <a:pPr marL="0" indent="0">
              <a:lnSpc>
                <a:spcPct val="90000"/>
              </a:lnSpc>
              <a:buNone/>
            </a:pPr>
            <a:r>
              <a:rPr lang="en-GB" sz="1300" b="1"/>
              <a:t>8. </a:t>
            </a:r>
            <a:r>
              <a:rPr lang="en-GB" sz="1300" b="1">
                <a:hlinkClick r:id="rId9"/>
              </a:rPr>
              <a:t>www.cool2talk.org</a:t>
            </a:r>
            <a:r>
              <a:rPr lang="en-GB" sz="1300" b="1"/>
              <a:t> : </a:t>
            </a:r>
            <a:r>
              <a:rPr lang="en-GB" sz="1300"/>
              <a:t>A safe space for children aged 12+ years to have their questions answered accurately, and can access online counselling.</a:t>
            </a:r>
            <a:endParaRPr lang="en-US" sz="1300"/>
          </a:p>
        </p:txBody>
      </p:sp>
    </p:spTree>
    <p:extLst>
      <p:ext uri="{BB962C8B-B14F-4D97-AF65-F5344CB8AC3E}">
        <p14:creationId xmlns:p14="http://schemas.microsoft.com/office/powerpoint/2010/main" val="653277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4DB7-673B-2248-9D38-0CD04C7F806E}"/>
              </a:ext>
            </a:extLst>
          </p:cNvPr>
          <p:cNvSpPr>
            <a:spLocks noGrp="1"/>
          </p:cNvSpPr>
          <p:nvPr>
            <p:ph type="title"/>
          </p:nvPr>
        </p:nvSpPr>
        <p:spPr>
          <a:xfrm>
            <a:off x="515125" y="1153572"/>
            <a:ext cx="2400300" cy="4461163"/>
          </a:xfrm>
        </p:spPr>
        <p:txBody>
          <a:bodyPr>
            <a:normAutofit/>
          </a:bodyPr>
          <a:lstStyle/>
          <a:p>
            <a:r>
              <a:rPr lang="en-US" b="1" dirty="0">
                <a:solidFill>
                  <a:srgbClr val="0070C0"/>
                </a:solidFill>
              </a:rPr>
              <a:t>Audible stories: </a:t>
            </a:r>
            <a:br>
              <a:rPr lang="en-US" b="1" dirty="0">
                <a:solidFill>
                  <a:srgbClr val="0070C0"/>
                </a:solidFill>
              </a:rPr>
            </a:br>
            <a:r>
              <a:rPr lang="en-US" b="1" dirty="0">
                <a:solidFill>
                  <a:srgbClr val="0070C0"/>
                </a:solidFill>
              </a:rPr>
              <a:t>Give yourself 5 mins peace!</a:t>
            </a:r>
          </a:p>
        </p:txBody>
      </p:sp>
      <p:sp>
        <p:nvSpPr>
          <p:cNvPr id="3" name="Content Placeholder 2">
            <a:extLst>
              <a:ext uri="{FF2B5EF4-FFF2-40B4-BE49-F238E27FC236}">
                <a16:creationId xmlns:a16="http://schemas.microsoft.com/office/drawing/2014/main" id="{17005A57-C94D-C545-9B5B-61289235017D}"/>
              </a:ext>
            </a:extLst>
          </p:cNvPr>
          <p:cNvSpPr>
            <a:spLocks noGrp="1"/>
          </p:cNvSpPr>
          <p:nvPr>
            <p:ph idx="1"/>
          </p:nvPr>
        </p:nvSpPr>
        <p:spPr>
          <a:xfrm>
            <a:off x="3335481" y="591344"/>
            <a:ext cx="5179868" cy="5585619"/>
          </a:xfrm>
        </p:spPr>
        <p:txBody>
          <a:bodyPr anchor="ctr">
            <a:normAutofit/>
          </a:bodyPr>
          <a:lstStyle/>
          <a:p>
            <a:r>
              <a:rPr lang="en-GB" dirty="0">
                <a:hlinkClick r:id="rId2"/>
              </a:rPr>
              <a:t>https://stories.audible.com/start-listen</a:t>
            </a:r>
            <a:endParaRPr lang="en-GB" dirty="0"/>
          </a:p>
          <a:p>
            <a:endParaRPr lang="en-GB" dirty="0"/>
          </a:p>
          <a:p>
            <a:r>
              <a:rPr lang="en-GB" dirty="0">
                <a:hlinkClick r:id="rId3"/>
              </a:rPr>
              <a:t>https://bit.ly/AudioElevenses</a:t>
            </a:r>
            <a:endParaRPr lang="en-GB" dirty="0"/>
          </a:p>
          <a:p>
            <a:endParaRPr lang="en-GB" dirty="0"/>
          </a:p>
          <a:p>
            <a:endParaRPr lang="en-US" dirty="0"/>
          </a:p>
        </p:txBody>
      </p:sp>
    </p:spTree>
    <p:extLst>
      <p:ext uri="{BB962C8B-B14F-4D97-AF65-F5344CB8AC3E}">
        <p14:creationId xmlns:p14="http://schemas.microsoft.com/office/powerpoint/2010/main" val="406080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CDBD-3F6B-464B-AE81-369D17F15257}"/>
              </a:ext>
            </a:extLst>
          </p:cNvPr>
          <p:cNvSpPr>
            <a:spLocks noGrp="1"/>
          </p:cNvSpPr>
          <p:nvPr>
            <p:ph type="title"/>
          </p:nvPr>
        </p:nvSpPr>
        <p:spPr>
          <a:xfrm>
            <a:off x="515125" y="1153572"/>
            <a:ext cx="2400300" cy="4461163"/>
          </a:xfrm>
        </p:spPr>
        <p:txBody>
          <a:bodyPr>
            <a:normAutofit/>
          </a:bodyPr>
          <a:lstStyle/>
          <a:p>
            <a:r>
              <a:rPr lang="en-US" b="1" dirty="0">
                <a:solidFill>
                  <a:srgbClr val="0070C0"/>
                </a:solidFill>
              </a:rPr>
              <a:t>Tumble tots!</a:t>
            </a:r>
          </a:p>
        </p:txBody>
      </p:sp>
      <p:sp>
        <p:nvSpPr>
          <p:cNvPr id="3" name="Content Placeholder 2">
            <a:extLst>
              <a:ext uri="{FF2B5EF4-FFF2-40B4-BE49-F238E27FC236}">
                <a16:creationId xmlns:a16="http://schemas.microsoft.com/office/drawing/2014/main" id="{63BE9651-6AFF-D64D-B9C8-2A43335BA43C}"/>
              </a:ext>
            </a:extLst>
          </p:cNvPr>
          <p:cNvSpPr>
            <a:spLocks noGrp="1"/>
          </p:cNvSpPr>
          <p:nvPr>
            <p:ph idx="1"/>
          </p:nvPr>
        </p:nvSpPr>
        <p:spPr>
          <a:xfrm>
            <a:off x="3335481" y="591344"/>
            <a:ext cx="5179868" cy="5585619"/>
          </a:xfrm>
        </p:spPr>
        <p:txBody>
          <a:bodyPr anchor="ctr">
            <a:normAutofit/>
          </a:bodyPr>
          <a:lstStyle/>
          <a:p>
            <a:r>
              <a:rPr lang="en-GB" dirty="0">
                <a:hlinkClick r:id="rId2"/>
              </a:rPr>
              <a:t>https://m.youtube.com/playlist?list=PLPy56tmTI89AlYwablw5FPhkJKJNvpjPQ</a:t>
            </a:r>
            <a:endParaRPr lang="en-GB" dirty="0"/>
          </a:p>
          <a:p>
            <a:endParaRPr lang="en-US" dirty="0"/>
          </a:p>
          <a:p>
            <a:endParaRPr lang="en-US" dirty="0"/>
          </a:p>
          <a:p>
            <a:r>
              <a:rPr lang="en-GB" dirty="0"/>
              <a:t>Toddler and preschool age ideas  </a:t>
            </a:r>
          </a:p>
          <a:p>
            <a:pPr marL="0" indent="0">
              <a:buNone/>
            </a:pPr>
            <a:r>
              <a:rPr lang="en-GB" dirty="0"/>
              <a:t>https://</a:t>
            </a:r>
            <a:r>
              <a:rPr lang="en-GB" dirty="0" err="1"/>
              <a:t>preschoolinspirations.com</a:t>
            </a:r>
            <a:r>
              <a:rPr lang="en-GB" dirty="0"/>
              <a:t>/</a:t>
            </a:r>
          </a:p>
          <a:p>
            <a:endParaRPr lang="en-US" dirty="0"/>
          </a:p>
        </p:txBody>
      </p:sp>
    </p:spTree>
    <p:extLst>
      <p:ext uri="{BB962C8B-B14F-4D97-AF65-F5344CB8AC3E}">
        <p14:creationId xmlns:p14="http://schemas.microsoft.com/office/powerpoint/2010/main" val="263305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562074"/>
          </a:xfrm>
        </p:spPr>
        <p:txBody>
          <a:bodyPr>
            <a:noAutofit/>
          </a:bodyPr>
          <a:lstStyle/>
          <a:p>
            <a:r>
              <a:rPr lang="en-GB" b="1" dirty="0">
                <a:solidFill>
                  <a:srgbClr val="0070C0"/>
                </a:solidFill>
              </a:rPr>
              <a:t>NHS Apps Library</a:t>
            </a:r>
            <a:br>
              <a:rPr lang="en-GB" b="1" dirty="0">
                <a:solidFill>
                  <a:srgbClr val="0070C0"/>
                </a:solidFill>
              </a:rPr>
            </a:br>
            <a:r>
              <a:rPr lang="en-GB" dirty="0">
                <a:hlinkClick r:id="rId2"/>
              </a:rPr>
              <a:t>www.nhs.uk/apps-library/</a:t>
            </a:r>
            <a:br>
              <a:rPr lang="en-GB" dirty="0"/>
            </a:br>
            <a:endParaRPr lang="en-GB" dirty="0"/>
          </a:p>
        </p:txBody>
      </p:sp>
      <p:pic>
        <p:nvPicPr>
          <p:cNvPr id="1026" name="Picture 2"/>
          <p:cNvPicPr>
            <a:picLocks noChangeAspect="1" noChangeArrowheads="1"/>
          </p:cNvPicPr>
          <p:nvPr/>
        </p:nvPicPr>
        <p:blipFill>
          <a:blip r:embed="rId3" cstate="print"/>
          <a:srcRect/>
          <a:stretch>
            <a:fillRect/>
          </a:stretch>
        </p:blipFill>
        <p:spPr bwMode="auto">
          <a:xfrm rot="859878">
            <a:off x="4863816" y="3347629"/>
            <a:ext cx="4172446" cy="13950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499992" y="1628800"/>
            <a:ext cx="4356875" cy="141580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rot="20956576">
            <a:off x="387430" y="5035620"/>
            <a:ext cx="4212685" cy="10822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23528" y="3356992"/>
            <a:ext cx="4703083" cy="1315269"/>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0" y="1700808"/>
            <a:ext cx="4415228" cy="1327026"/>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4716016" y="5483309"/>
            <a:ext cx="3838719" cy="1042034"/>
          </a:xfrm>
          <a:prstGeom prst="rect">
            <a:avLst/>
          </a:prstGeom>
          <a:noFill/>
          <a:ln w="9525">
            <a:noFill/>
            <a:miter lim="800000"/>
            <a:headEnd/>
            <a:tailEnd/>
          </a:ln>
          <a:effectLst/>
        </p:spPr>
      </p:pic>
    </p:spTree>
    <p:extLst>
      <p:ext uri="{BB962C8B-B14F-4D97-AF65-F5344CB8AC3E}">
        <p14:creationId xmlns:p14="http://schemas.microsoft.com/office/powerpoint/2010/main" val="1964976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3CB25A-22D8-4E66-B73C-DC0A09593AE3}"/>
              </a:ext>
            </a:extLst>
          </p:cNvPr>
          <p:cNvPicPr>
            <a:picLocks noChangeAspect="1"/>
          </p:cNvPicPr>
          <p:nvPr/>
        </p:nvPicPr>
        <p:blipFill rotWithShape="1">
          <a:blip r:embed="rId3"/>
          <a:srcRect l="56353" r="1"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a:normAutofit/>
          </a:bodyPr>
          <a:lstStyle/>
          <a:p>
            <a:pPr algn="ctr">
              <a:buNone/>
            </a:pPr>
            <a:r>
              <a:rPr lang="en-GB" sz="4800" b="1" dirty="0">
                <a:solidFill>
                  <a:srgbClr val="0070C0"/>
                </a:solidFill>
              </a:rPr>
              <a:t>Space to talk</a:t>
            </a:r>
          </a:p>
          <a:p>
            <a:pPr algn="ctr">
              <a:buNone/>
            </a:pPr>
            <a:endParaRPr lang="en-GB" sz="4800" b="1" dirty="0">
              <a:solidFill>
                <a:srgbClr val="0070C0"/>
              </a:solidFill>
            </a:endParaRPr>
          </a:p>
          <a:p>
            <a:pPr algn="ctr">
              <a:buNone/>
            </a:pPr>
            <a:r>
              <a:rPr lang="en-GB" sz="4800" b="1" dirty="0">
                <a:solidFill>
                  <a:srgbClr val="0070C0"/>
                </a:solidFill>
              </a:rPr>
              <a:t>Questions</a:t>
            </a:r>
          </a:p>
        </p:txBody>
      </p:sp>
    </p:spTree>
    <p:extLst>
      <p:ext uri="{BB962C8B-B14F-4D97-AF65-F5344CB8AC3E}">
        <p14:creationId xmlns:p14="http://schemas.microsoft.com/office/powerpoint/2010/main" val="313893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4749238C-64C4-354E-B79B-F7A040317E04}"/>
              </a:ext>
            </a:extLst>
          </p:cNvPr>
          <p:cNvSpPr txBox="1"/>
          <p:nvPr/>
        </p:nvSpPr>
        <p:spPr>
          <a:xfrm>
            <a:off x="2284026" y="2043663"/>
            <a:ext cx="4578895"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STRESS</a:t>
            </a:r>
          </a:p>
        </p:txBody>
      </p:sp>
    </p:spTree>
    <p:extLst>
      <p:ext uri="{BB962C8B-B14F-4D97-AF65-F5344CB8AC3E}">
        <p14:creationId xmlns:p14="http://schemas.microsoft.com/office/powerpoint/2010/main" val="20258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96BC6-BA1A-4742-9D44-7136A06D1C13}"/>
              </a:ext>
            </a:extLst>
          </p:cNvPr>
          <p:cNvSpPr>
            <a:spLocks noGrp="1"/>
          </p:cNvSpPr>
          <p:nvPr>
            <p:ph type="title"/>
          </p:nvPr>
        </p:nvSpPr>
        <p:spPr>
          <a:xfrm>
            <a:off x="445770" y="637125"/>
            <a:ext cx="2372868" cy="5256371"/>
          </a:xfrm>
        </p:spPr>
        <p:txBody>
          <a:bodyPr>
            <a:normAutofit/>
          </a:bodyPr>
          <a:lstStyle/>
          <a:p>
            <a:r>
              <a:rPr lang="en-US" sz="3400">
                <a:solidFill>
                  <a:schemeClr val="bg1"/>
                </a:solidFill>
              </a:rPr>
              <a:t>Recognising stress</a:t>
            </a:r>
          </a:p>
        </p:txBody>
      </p:sp>
      <p:graphicFrame>
        <p:nvGraphicFramePr>
          <p:cNvPr id="5" name="Content Placeholder 2">
            <a:extLst>
              <a:ext uri="{FF2B5EF4-FFF2-40B4-BE49-F238E27FC236}">
                <a16:creationId xmlns:a16="http://schemas.microsoft.com/office/drawing/2014/main" id="{244DE6C9-3724-40EB-8F7D-95BDEC637F28}"/>
              </a:ext>
            </a:extLst>
          </p:cNvPr>
          <p:cNvGraphicFramePr>
            <a:graphicFrameLocks noGrp="1"/>
          </p:cNvGraphicFramePr>
          <p:nvPr>
            <p:ph idx="1"/>
            <p:extLst>
              <p:ext uri="{D42A27DB-BD31-4B8C-83A1-F6EECF244321}">
                <p14:modId xmlns:p14="http://schemas.microsoft.com/office/powerpoint/2010/main" val="3812065087"/>
              </p:ext>
            </p:extLst>
          </p:nvPr>
        </p:nvGraphicFramePr>
        <p:xfrm>
          <a:off x="3387852" y="303591"/>
          <a:ext cx="5431536"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4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53C5-B21D-0F41-8F20-0CF9AFD40803}"/>
              </a:ext>
            </a:extLst>
          </p:cNvPr>
          <p:cNvSpPr>
            <a:spLocks noGrp="1"/>
          </p:cNvSpPr>
          <p:nvPr>
            <p:ph type="title"/>
          </p:nvPr>
        </p:nvSpPr>
        <p:spPr>
          <a:xfrm>
            <a:off x="3724072" y="629268"/>
            <a:ext cx="4939868" cy="1286160"/>
          </a:xfrm>
        </p:spPr>
        <p:txBody>
          <a:bodyPr anchor="b">
            <a:normAutofit/>
          </a:bodyPr>
          <a:lstStyle/>
          <a:p>
            <a:pPr>
              <a:lnSpc>
                <a:spcPct val="90000"/>
              </a:lnSpc>
            </a:pPr>
            <a:r>
              <a:rPr lang="en-US" sz="4100" dirty="0"/>
              <a:t>Tips to decrease stress &amp; increase energy</a:t>
            </a:r>
          </a:p>
        </p:txBody>
      </p:sp>
      <p:sp>
        <p:nvSpPr>
          <p:cNvPr id="3" name="Content Placeholder 2">
            <a:extLst>
              <a:ext uri="{FF2B5EF4-FFF2-40B4-BE49-F238E27FC236}">
                <a16:creationId xmlns:a16="http://schemas.microsoft.com/office/drawing/2014/main" id="{5602B26E-4CD8-054A-A1CC-7DF4FF7BEA30}"/>
              </a:ext>
            </a:extLst>
          </p:cNvPr>
          <p:cNvSpPr>
            <a:spLocks noGrp="1"/>
          </p:cNvSpPr>
          <p:nvPr>
            <p:ph idx="1"/>
          </p:nvPr>
        </p:nvSpPr>
        <p:spPr>
          <a:xfrm>
            <a:off x="3724073" y="2438400"/>
            <a:ext cx="5168407" cy="4086944"/>
          </a:xfrm>
        </p:spPr>
        <p:txBody>
          <a:bodyPr>
            <a:normAutofit/>
          </a:bodyPr>
          <a:lstStyle/>
          <a:p>
            <a:r>
              <a:rPr lang="en-US" sz="1700" dirty="0"/>
              <a:t>Eat &amp; drink well</a:t>
            </a:r>
          </a:p>
          <a:p>
            <a:r>
              <a:rPr lang="en-US" sz="1700" dirty="0"/>
              <a:t>Exercise &amp; get outside</a:t>
            </a:r>
          </a:p>
          <a:p>
            <a:r>
              <a:rPr lang="en-US" sz="1700" dirty="0"/>
              <a:t>Learn something new </a:t>
            </a:r>
          </a:p>
          <a:p>
            <a:r>
              <a:rPr lang="en-US" sz="1700" dirty="0"/>
              <a:t>Meditation or mindfulness</a:t>
            </a:r>
          </a:p>
          <a:p>
            <a:r>
              <a:rPr lang="en-US" sz="1700" dirty="0"/>
              <a:t>Engage in something you enjoy</a:t>
            </a:r>
          </a:p>
          <a:p>
            <a:r>
              <a:rPr lang="en-US" sz="1700" dirty="0"/>
              <a:t>Listen to old music </a:t>
            </a:r>
          </a:p>
          <a:p>
            <a:r>
              <a:rPr lang="en-US" sz="1700" dirty="0"/>
              <a:t>Make a list of tasks to be  completed each week: a sense of purpose &amp; control is </a:t>
            </a:r>
            <a:r>
              <a:rPr lang="en-US" sz="1700" dirty="0" err="1"/>
              <a:t>stabilising</a:t>
            </a:r>
            <a:endParaRPr lang="en-US" sz="1700" dirty="0"/>
          </a:p>
          <a:p>
            <a:r>
              <a:rPr lang="en-US" sz="1700" dirty="0"/>
              <a:t>Breathing techniques</a:t>
            </a:r>
          </a:p>
          <a:p>
            <a:r>
              <a:rPr lang="en-US" sz="1700" dirty="0"/>
              <a:t>Connect with others</a:t>
            </a:r>
          </a:p>
          <a:p>
            <a:r>
              <a:rPr lang="en-GB" sz="1700" dirty="0"/>
              <a:t>Take time out from social media &amp; news </a:t>
            </a:r>
          </a:p>
          <a:p>
            <a:pPr marL="0" indent="0">
              <a:buNone/>
            </a:pPr>
            <a:endParaRPr lang="en-GB" sz="1700" dirty="0"/>
          </a:p>
          <a:p>
            <a:pPr marL="0" indent="0" algn="ctr">
              <a:buNone/>
            </a:pPr>
            <a:r>
              <a:rPr lang="en-GB" sz="1700" b="1" dirty="0"/>
              <a:t>Do not do everything on this list all at once! </a:t>
            </a:r>
            <a:endParaRPr lang="en-US" sz="1700" b="1"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p:txBody>
      </p:sp>
      <p:pic>
        <p:nvPicPr>
          <p:cNvPr id="5" name="Picture 4" descr="Light bulb on yellow background with sketched light beams and cord">
            <a:extLst>
              <a:ext uri="{FF2B5EF4-FFF2-40B4-BE49-F238E27FC236}">
                <a16:creationId xmlns:a16="http://schemas.microsoft.com/office/drawing/2014/main" id="{436784B5-E8BF-4DCE-B648-17F18F2D327F}"/>
              </a:ext>
            </a:extLst>
          </p:cNvPr>
          <p:cNvPicPr>
            <a:picLocks noChangeAspect="1"/>
          </p:cNvPicPr>
          <p:nvPr/>
        </p:nvPicPr>
        <p:blipFill rotWithShape="1">
          <a:blip r:embed="rId3"/>
          <a:srcRect l="56540" r="12282"/>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79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67010-EB53-DE49-855D-A5E807233A04}"/>
              </a:ext>
            </a:extLst>
          </p:cNvPr>
          <p:cNvSpPr>
            <a:spLocks noGrp="1"/>
          </p:cNvSpPr>
          <p:nvPr>
            <p:ph type="title"/>
          </p:nvPr>
        </p:nvSpPr>
        <p:spPr>
          <a:xfrm>
            <a:off x="630936" y="548640"/>
            <a:ext cx="2700645" cy="5431536"/>
          </a:xfrm>
        </p:spPr>
        <p:txBody>
          <a:bodyPr>
            <a:normAutofit/>
          </a:bodyPr>
          <a:lstStyle/>
          <a:p>
            <a:r>
              <a:rPr lang="en-US" sz="4000" dirty="0" err="1"/>
              <a:t>Recognising</a:t>
            </a:r>
            <a:r>
              <a:rPr lang="en-US" sz="4000" dirty="0"/>
              <a:t> burnout</a:t>
            </a:r>
            <a:br>
              <a:rPr lang="en-US" sz="4000" dirty="0"/>
            </a:br>
            <a:r>
              <a:rPr lang="en-GB" sz="2000" dirty="0"/>
              <a:t>describes a severe stress condition that leads to severe physical, mental, and emotional exhaustion.</a:t>
            </a:r>
            <a:endParaRPr lang="en-US" sz="4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B711D6-DCDA-E74E-A080-00D7CF0C974C}"/>
              </a:ext>
            </a:extLst>
          </p:cNvPr>
          <p:cNvSpPr>
            <a:spLocks noGrp="1"/>
          </p:cNvSpPr>
          <p:nvPr>
            <p:ph idx="1"/>
          </p:nvPr>
        </p:nvSpPr>
        <p:spPr>
          <a:xfrm>
            <a:off x="3844813" y="552091"/>
            <a:ext cx="4668251" cy="5431536"/>
          </a:xfrm>
        </p:spPr>
        <p:txBody>
          <a:bodyPr anchor="ctr">
            <a:normAutofit/>
          </a:bodyPr>
          <a:lstStyle/>
          <a:p>
            <a:r>
              <a:rPr lang="en-US" sz="1900" dirty="0"/>
              <a:t>Early: Exhaustion with increased commitment to goals </a:t>
            </a:r>
          </a:p>
          <a:p>
            <a:r>
              <a:rPr lang="en-US" sz="1900" dirty="0"/>
              <a:t> Insomnia, trouble concentrating</a:t>
            </a:r>
          </a:p>
          <a:p>
            <a:r>
              <a:rPr lang="en-US" sz="1900" dirty="0"/>
              <a:t>Reduced commitment to work and others</a:t>
            </a:r>
          </a:p>
          <a:p>
            <a:r>
              <a:rPr lang="en-US" sz="1900" dirty="0"/>
              <a:t>Emotional reaction: depression, anger, anxiety, irritability </a:t>
            </a:r>
          </a:p>
          <a:p>
            <a:r>
              <a:rPr lang="en-US" sz="1900" dirty="0"/>
              <a:t>Isolation from others, no time for non work activities</a:t>
            </a:r>
          </a:p>
          <a:p>
            <a:r>
              <a:rPr lang="en-US" sz="1900" dirty="0"/>
              <a:t>Reduced efficacy: apathy, loss of productivity, reduced motivation</a:t>
            </a:r>
          </a:p>
          <a:p>
            <a:r>
              <a:rPr lang="en-US" sz="1900" dirty="0"/>
              <a:t>Physical symptoms: palpitations, chest or stomach pains, fainting, dizziness, loss of appetite</a:t>
            </a:r>
          </a:p>
          <a:p>
            <a:r>
              <a:rPr lang="en-US" sz="1900" dirty="0"/>
              <a:t>Frequent illness</a:t>
            </a:r>
          </a:p>
        </p:txBody>
      </p:sp>
      <p:sp>
        <p:nvSpPr>
          <p:cNvPr id="4" name="Rectangle 3">
            <a:extLst>
              <a:ext uri="{FF2B5EF4-FFF2-40B4-BE49-F238E27FC236}">
                <a16:creationId xmlns:a16="http://schemas.microsoft.com/office/drawing/2014/main" id="{538E1696-FB51-A14F-BB35-999818FE5CD9}"/>
              </a:ext>
            </a:extLst>
          </p:cNvPr>
          <p:cNvSpPr/>
          <p:nvPr/>
        </p:nvSpPr>
        <p:spPr>
          <a:xfrm>
            <a:off x="521368" y="5998403"/>
            <a:ext cx="7979170" cy="369332"/>
          </a:xfrm>
          <a:prstGeom prst="rect">
            <a:avLst/>
          </a:prstGeom>
        </p:spPr>
        <p:txBody>
          <a:bodyPr wrap="square">
            <a:spAutoFit/>
          </a:bodyPr>
          <a:lstStyle/>
          <a:p>
            <a:r>
              <a:rPr lang="en-US" dirty="0"/>
              <a:t>https://</a:t>
            </a:r>
            <a:r>
              <a:rPr lang="en-US" dirty="0" err="1"/>
              <a:t>www.healthline.com</a:t>
            </a:r>
            <a:r>
              <a:rPr lang="en-US" dirty="0"/>
              <a:t>/health/tips-for-identifying-and-preventing-burnout</a:t>
            </a:r>
          </a:p>
        </p:txBody>
      </p:sp>
    </p:spTree>
    <p:extLst>
      <p:ext uri="{BB962C8B-B14F-4D97-AF65-F5344CB8AC3E}">
        <p14:creationId xmlns:p14="http://schemas.microsoft.com/office/powerpoint/2010/main" val="1362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8C78E-D6D7-5D4D-B667-208FC485CE22}"/>
              </a:ext>
            </a:extLst>
          </p:cNvPr>
          <p:cNvSpPr>
            <a:spLocks noGrp="1"/>
          </p:cNvSpPr>
          <p:nvPr>
            <p:ph type="title"/>
          </p:nvPr>
        </p:nvSpPr>
        <p:spPr>
          <a:xfrm>
            <a:off x="628650" y="557188"/>
            <a:ext cx="7886700" cy="1133499"/>
          </a:xfrm>
        </p:spPr>
        <p:txBody>
          <a:bodyPr>
            <a:normAutofit/>
          </a:bodyPr>
          <a:lstStyle/>
          <a:p>
            <a:pPr>
              <a:lnSpc>
                <a:spcPct val="90000"/>
              </a:lnSpc>
            </a:pPr>
            <a:r>
              <a:rPr lang="en-GB" sz="3500" dirty="0"/>
              <a:t>Stress unavoidable, </a:t>
            </a:r>
            <a:br>
              <a:rPr lang="en-GB" sz="3500" dirty="0"/>
            </a:br>
            <a:r>
              <a:rPr lang="en-GB" sz="3500" dirty="0"/>
              <a:t>but burnout is preventable</a:t>
            </a:r>
          </a:p>
        </p:txBody>
      </p:sp>
      <p:graphicFrame>
        <p:nvGraphicFramePr>
          <p:cNvPr id="13" name="Content Placeholder 2">
            <a:extLst>
              <a:ext uri="{FF2B5EF4-FFF2-40B4-BE49-F238E27FC236}">
                <a16:creationId xmlns:a16="http://schemas.microsoft.com/office/drawing/2014/main" id="{F1E02E24-89E9-490E-A062-773E0373F215}"/>
              </a:ext>
            </a:extLst>
          </p:cNvPr>
          <p:cNvGraphicFramePr>
            <a:graphicFrameLocks noGrp="1"/>
          </p:cNvGraphicFramePr>
          <p:nvPr>
            <p:ph idx="1"/>
            <p:extLst>
              <p:ext uri="{D42A27DB-BD31-4B8C-83A1-F6EECF244321}">
                <p14:modId xmlns:p14="http://schemas.microsoft.com/office/powerpoint/2010/main" val="315644705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26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82A9-B139-6549-A2AB-D9DB3C4F7037}"/>
              </a:ext>
            </a:extLst>
          </p:cNvPr>
          <p:cNvSpPr>
            <a:spLocks noGrp="1"/>
          </p:cNvSpPr>
          <p:nvPr>
            <p:ph type="title"/>
          </p:nvPr>
        </p:nvSpPr>
        <p:spPr>
          <a:xfrm>
            <a:off x="393555" y="620392"/>
            <a:ext cx="2856201" cy="5504688"/>
          </a:xfrm>
        </p:spPr>
        <p:txBody>
          <a:bodyPr>
            <a:normAutofit/>
          </a:bodyPr>
          <a:lstStyle/>
          <a:p>
            <a:r>
              <a:rPr lang="en-US" dirty="0">
                <a:solidFill>
                  <a:srgbClr val="0070C0"/>
                </a:solidFill>
              </a:rPr>
              <a:t>Depression screening questions</a:t>
            </a:r>
            <a:br>
              <a:rPr lang="en-US" dirty="0">
                <a:solidFill>
                  <a:srgbClr val="0070C0"/>
                </a:solidFill>
              </a:rPr>
            </a:br>
            <a:br>
              <a:rPr lang="en-US" dirty="0">
                <a:solidFill>
                  <a:srgbClr val="0070C0"/>
                </a:solidFill>
              </a:rPr>
            </a:br>
            <a:r>
              <a:rPr lang="en-US" dirty="0">
                <a:solidFill>
                  <a:srgbClr val="0070C0"/>
                </a:solidFill>
              </a:rPr>
              <a:t>In the past month have you:</a:t>
            </a:r>
          </a:p>
        </p:txBody>
      </p:sp>
      <p:graphicFrame>
        <p:nvGraphicFramePr>
          <p:cNvPr id="5" name="Content Placeholder 2">
            <a:extLst>
              <a:ext uri="{FF2B5EF4-FFF2-40B4-BE49-F238E27FC236}">
                <a16:creationId xmlns:a16="http://schemas.microsoft.com/office/drawing/2014/main" id="{90250C0B-9158-4A30-8744-0BE7731F67B4}"/>
              </a:ext>
            </a:extLst>
          </p:cNvPr>
          <p:cNvGraphicFramePr>
            <a:graphicFrameLocks noGrp="1"/>
          </p:cNvGraphicFramePr>
          <p:nvPr>
            <p:ph idx="1"/>
            <p:extLst>
              <p:ext uri="{D42A27DB-BD31-4B8C-83A1-F6EECF244321}">
                <p14:modId xmlns:p14="http://schemas.microsoft.com/office/powerpoint/2010/main" val="1168144157"/>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12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2127</Words>
  <Application>Microsoft Office PowerPoint</Application>
  <PresentationFormat>On-screen Show (4:3)</PresentationFormat>
  <Paragraphs>257</Paragraphs>
  <Slides>35</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Well-being &amp; Mental Health</vt:lpstr>
      <vt:lpstr>Outline...</vt:lpstr>
      <vt:lpstr>PowerPoint Presentation</vt:lpstr>
      <vt:lpstr>PowerPoint Presentation</vt:lpstr>
      <vt:lpstr>Recognising stress</vt:lpstr>
      <vt:lpstr>Tips to decrease stress &amp; increase energy</vt:lpstr>
      <vt:lpstr>Recognising burnout describes a severe stress condition that leads to severe physical, mental, and emotional exhaustion.</vt:lpstr>
      <vt:lpstr>Stress unavoidable,  but burnout is preventable</vt:lpstr>
      <vt:lpstr>Depression screening questions  In the past month have you:</vt:lpstr>
      <vt:lpstr>Specific questions for depression</vt:lpstr>
      <vt:lpstr>Don’t be afraid to ask someone if they are feeling low</vt:lpstr>
      <vt:lpstr>Don’t be afraid to ask someone if they are so low they would rather not be alive</vt:lpstr>
      <vt:lpstr>You could save a life</vt:lpstr>
      <vt:lpstr>PowerPoint Presentation</vt:lpstr>
      <vt:lpstr>What is a mental health crisis?</vt:lpstr>
      <vt:lpstr>Who can help in a mental health crisis?</vt:lpstr>
      <vt:lpstr>PowerPoint Presentation</vt:lpstr>
      <vt:lpstr>www.keep-your-head.com</vt:lpstr>
      <vt:lpstr>Adults</vt:lpstr>
      <vt:lpstr>www.keep-your-head.com</vt:lpstr>
      <vt:lpstr>Psychological  well-being service</vt:lpstr>
      <vt:lpstr>Meditation and Mindfulness </vt:lpstr>
      <vt:lpstr>Children</vt:lpstr>
      <vt:lpstr>PowerPoint Presentation</vt:lpstr>
      <vt:lpstr>PowerPoint Presentation</vt:lpstr>
      <vt:lpstr>PowerPoint Presentation</vt:lpstr>
      <vt:lpstr>PowerPoint Presentation</vt:lpstr>
      <vt:lpstr>PowerPoint Presentation</vt:lpstr>
      <vt:lpstr>FREE Silent Meditation links</vt:lpstr>
      <vt:lpstr>Breath deeply  Wim Hoff method </vt:lpstr>
      <vt:lpstr>Websites for childhood mental health support</vt:lpstr>
      <vt:lpstr>Audible stories:  Give yourself 5 mins peace!</vt:lpstr>
      <vt:lpstr>Tumble tots!</vt:lpstr>
      <vt:lpstr>NHS Apps Library www.nhs.uk/apps-library/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to talk   Resilience  &amp;  Well Being</dc:title>
  <dc:creator>Tamara Dimond</dc:creator>
  <cp:lastModifiedBy>Steve Gilson</cp:lastModifiedBy>
  <cp:revision>19</cp:revision>
  <dcterms:created xsi:type="dcterms:W3CDTF">2021-02-14T07:11:20Z</dcterms:created>
  <dcterms:modified xsi:type="dcterms:W3CDTF">2021-05-25T12:43:45Z</dcterms:modified>
</cp:coreProperties>
</file>